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7" r:id="rId2"/>
    <p:sldId id="259" r:id="rId3"/>
    <p:sldId id="260" r:id="rId4"/>
    <p:sldId id="325" r:id="rId5"/>
    <p:sldId id="263" r:id="rId6"/>
    <p:sldId id="265" r:id="rId7"/>
    <p:sldId id="266" r:id="rId8"/>
    <p:sldId id="267" r:id="rId9"/>
    <p:sldId id="268" r:id="rId10"/>
    <p:sldId id="326" r:id="rId11"/>
    <p:sldId id="269" r:id="rId12"/>
    <p:sldId id="270" r:id="rId13"/>
    <p:sldId id="271" r:id="rId14"/>
    <p:sldId id="287" r:id="rId15"/>
    <p:sldId id="274" r:id="rId16"/>
    <p:sldId id="275" r:id="rId17"/>
    <p:sldId id="276" r:id="rId18"/>
    <p:sldId id="327" r:id="rId19"/>
    <p:sldId id="329" r:id="rId20"/>
    <p:sldId id="351" r:id="rId21"/>
    <p:sldId id="288" r:id="rId22"/>
    <p:sldId id="289" r:id="rId23"/>
    <p:sldId id="290" r:id="rId24"/>
    <p:sldId id="291" r:id="rId25"/>
    <p:sldId id="330" r:id="rId26"/>
    <p:sldId id="280" r:id="rId27"/>
    <p:sldId id="331" r:id="rId28"/>
    <p:sldId id="292" r:id="rId29"/>
    <p:sldId id="283" r:id="rId30"/>
    <p:sldId id="284" r:id="rId31"/>
    <p:sldId id="332" r:id="rId32"/>
    <p:sldId id="333" r:id="rId33"/>
    <p:sldId id="286" r:id="rId34"/>
    <p:sldId id="293" r:id="rId35"/>
    <p:sldId id="352" r:id="rId36"/>
    <p:sldId id="306" r:id="rId37"/>
    <p:sldId id="307" r:id="rId38"/>
    <p:sldId id="335" r:id="rId39"/>
    <p:sldId id="308" r:id="rId40"/>
    <p:sldId id="309" r:id="rId41"/>
    <p:sldId id="336" r:id="rId42"/>
    <p:sldId id="310" r:id="rId43"/>
    <p:sldId id="295" r:id="rId44"/>
    <p:sldId id="296" r:id="rId45"/>
    <p:sldId id="297" r:id="rId46"/>
    <p:sldId id="298" r:id="rId47"/>
    <p:sldId id="300" r:id="rId48"/>
    <p:sldId id="301" r:id="rId49"/>
    <p:sldId id="350" r:id="rId50"/>
    <p:sldId id="303" r:id="rId51"/>
    <p:sldId id="304" r:id="rId52"/>
    <p:sldId id="337" r:id="rId53"/>
    <p:sldId id="305" r:id="rId54"/>
    <p:sldId id="322" r:id="rId55"/>
    <p:sldId id="313" r:id="rId56"/>
    <p:sldId id="314" r:id="rId57"/>
    <p:sldId id="342" r:id="rId58"/>
    <p:sldId id="315" r:id="rId59"/>
    <p:sldId id="316" r:id="rId60"/>
    <p:sldId id="317" r:id="rId6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16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image" Target="../media/image51.wmf"/><Relationship Id="rId7" Type="http://schemas.openxmlformats.org/officeDocument/2006/relationships/image" Target="../media/image55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6" Type="http://schemas.openxmlformats.org/officeDocument/2006/relationships/image" Target="../media/image54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7" Type="http://schemas.openxmlformats.org/officeDocument/2006/relationships/image" Target="../media/image63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6" Type="http://schemas.openxmlformats.org/officeDocument/2006/relationships/image" Target="../media/image62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5" Type="http://schemas.openxmlformats.org/officeDocument/2006/relationships/image" Target="../media/image69.wmf"/><Relationship Id="rId4" Type="http://schemas.openxmlformats.org/officeDocument/2006/relationships/image" Target="../media/image68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5" Type="http://schemas.openxmlformats.org/officeDocument/2006/relationships/image" Target="../media/image74.wmf"/><Relationship Id="rId4" Type="http://schemas.openxmlformats.org/officeDocument/2006/relationships/image" Target="../media/image73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image" Target="../media/image87.wmf"/><Relationship Id="rId7" Type="http://schemas.openxmlformats.org/officeDocument/2006/relationships/image" Target="../media/image91.wmf"/><Relationship Id="rId2" Type="http://schemas.openxmlformats.org/officeDocument/2006/relationships/image" Target="../media/image86.emf"/><Relationship Id="rId1" Type="http://schemas.openxmlformats.org/officeDocument/2006/relationships/image" Target="../media/image85.wmf"/><Relationship Id="rId6" Type="http://schemas.openxmlformats.org/officeDocument/2006/relationships/image" Target="../media/image90.wmf"/><Relationship Id="rId11" Type="http://schemas.openxmlformats.org/officeDocument/2006/relationships/image" Target="../media/image95.wmf"/><Relationship Id="rId5" Type="http://schemas.openxmlformats.org/officeDocument/2006/relationships/image" Target="../media/image89.wmf"/><Relationship Id="rId10" Type="http://schemas.openxmlformats.org/officeDocument/2006/relationships/image" Target="../media/image94.wmf"/><Relationship Id="rId4" Type="http://schemas.openxmlformats.org/officeDocument/2006/relationships/image" Target="../media/image88.wmf"/><Relationship Id="rId9" Type="http://schemas.openxmlformats.org/officeDocument/2006/relationships/image" Target="../media/image9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image" Target="../media/image98.wmf"/><Relationship Id="rId7" Type="http://schemas.openxmlformats.org/officeDocument/2006/relationships/image" Target="../media/image102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6" Type="http://schemas.openxmlformats.org/officeDocument/2006/relationships/image" Target="../media/image101.wmf"/><Relationship Id="rId5" Type="http://schemas.openxmlformats.org/officeDocument/2006/relationships/image" Target="../media/image100.wmf"/><Relationship Id="rId4" Type="http://schemas.openxmlformats.org/officeDocument/2006/relationships/image" Target="../media/image99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7" Type="http://schemas.openxmlformats.org/officeDocument/2006/relationships/image" Target="../media/image110.wmf"/><Relationship Id="rId2" Type="http://schemas.openxmlformats.org/officeDocument/2006/relationships/image" Target="../media/image105.emf"/><Relationship Id="rId1" Type="http://schemas.openxmlformats.org/officeDocument/2006/relationships/image" Target="../media/image104.emf"/><Relationship Id="rId6" Type="http://schemas.openxmlformats.org/officeDocument/2006/relationships/image" Target="../media/image109.wmf"/><Relationship Id="rId5" Type="http://schemas.openxmlformats.org/officeDocument/2006/relationships/image" Target="../media/image108.wmf"/><Relationship Id="rId4" Type="http://schemas.openxmlformats.org/officeDocument/2006/relationships/image" Target="../media/image107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" Type="http://schemas.openxmlformats.org/officeDocument/2006/relationships/image" Target="../media/image113.wmf"/><Relationship Id="rId5" Type="http://schemas.openxmlformats.org/officeDocument/2006/relationships/image" Target="../media/image117.wmf"/><Relationship Id="rId4" Type="http://schemas.openxmlformats.org/officeDocument/2006/relationships/image" Target="../media/image116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3" Type="http://schemas.openxmlformats.org/officeDocument/2006/relationships/image" Target="../media/image121.wmf"/><Relationship Id="rId7" Type="http://schemas.openxmlformats.org/officeDocument/2006/relationships/image" Target="../media/image125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Relationship Id="rId6" Type="http://schemas.openxmlformats.org/officeDocument/2006/relationships/image" Target="../media/image124.wmf"/><Relationship Id="rId5" Type="http://schemas.openxmlformats.org/officeDocument/2006/relationships/image" Target="../media/image123.wmf"/><Relationship Id="rId4" Type="http://schemas.openxmlformats.org/officeDocument/2006/relationships/image" Target="../media/image122.wmf"/><Relationship Id="rId9" Type="http://schemas.openxmlformats.org/officeDocument/2006/relationships/image" Target="../media/image127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3" Type="http://schemas.openxmlformats.org/officeDocument/2006/relationships/image" Target="../media/image130.wmf"/><Relationship Id="rId7" Type="http://schemas.openxmlformats.org/officeDocument/2006/relationships/image" Target="../media/image134.wmf"/><Relationship Id="rId12" Type="http://schemas.openxmlformats.org/officeDocument/2006/relationships/image" Target="../media/image139.wmf"/><Relationship Id="rId2" Type="http://schemas.openxmlformats.org/officeDocument/2006/relationships/image" Target="../media/image129.wmf"/><Relationship Id="rId1" Type="http://schemas.openxmlformats.org/officeDocument/2006/relationships/image" Target="../media/image128.wmf"/><Relationship Id="rId6" Type="http://schemas.openxmlformats.org/officeDocument/2006/relationships/image" Target="../media/image133.wmf"/><Relationship Id="rId11" Type="http://schemas.openxmlformats.org/officeDocument/2006/relationships/image" Target="../media/image138.wmf"/><Relationship Id="rId5" Type="http://schemas.openxmlformats.org/officeDocument/2006/relationships/image" Target="../media/image132.wmf"/><Relationship Id="rId10" Type="http://schemas.openxmlformats.org/officeDocument/2006/relationships/image" Target="../media/image137.wmf"/><Relationship Id="rId4" Type="http://schemas.openxmlformats.org/officeDocument/2006/relationships/image" Target="../media/image131.wmf"/><Relationship Id="rId9" Type="http://schemas.openxmlformats.org/officeDocument/2006/relationships/image" Target="../media/image136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Relationship Id="rId5" Type="http://schemas.openxmlformats.org/officeDocument/2006/relationships/image" Target="../media/image144.wmf"/><Relationship Id="rId4" Type="http://schemas.openxmlformats.org/officeDocument/2006/relationships/image" Target="../media/image143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wmf"/><Relationship Id="rId1" Type="http://schemas.openxmlformats.org/officeDocument/2006/relationships/image" Target="../media/image145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wmf"/><Relationship Id="rId2" Type="http://schemas.openxmlformats.org/officeDocument/2006/relationships/image" Target="../media/image150.emf"/><Relationship Id="rId1" Type="http://schemas.openxmlformats.org/officeDocument/2006/relationships/image" Target="../media/image149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wmf"/><Relationship Id="rId1" Type="http://schemas.openxmlformats.org/officeDocument/2006/relationships/image" Target="../media/image15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wmf"/><Relationship Id="rId1" Type="http://schemas.openxmlformats.org/officeDocument/2006/relationships/image" Target="../media/image153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wmf"/><Relationship Id="rId2" Type="http://schemas.openxmlformats.org/officeDocument/2006/relationships/image" Target="../media/image159.wmf"/><Relationship Id="rId1" Type="http://schemas.openxmlformats.org/officeDocument/2006/relationships/image" Target="../media/image158.wmf"/><Relationship Id="rId4" Type="http://schemas.openxmlformats.org/officeDocument/2006/relationships/image" Target="../media/image161.wmf"/></Relationships>
</file>

<file path=ppt/drawings/_rels/vmlDrawing3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wmf"/><Relationship Id="rId13" Type="http://schemas.openxmlformats.org/officeDocument/2006/relationships/image" Target="../media/image172.wmf"/><Relationship Id="rId3" Type="http://schemas.openxmlformats.org/officeDocument/2006/relationships/image" Target="../media/image162.wmf"/><Relationship Id="rId7" Type="http://schemas.openxmlformats.org/officeDocument/2006/relationships/image" Target="../media/image166.wmf"/><Relationship Id="rId12" Type="http://schemas.openxmlformats.org/officeDocument/2006/relationships/image" Target="../media/image171.wmf"/><Relationship Id="rId17" Type="http://schemas.openxmlformats.org/officeDocument/2006/relationships/image" Target="../media/image176.wmf"/><Relationship Id="rId2" Type="http://schemas.openxmlformats.org/officeDocument/2006/relationships/image" Target="../media/image135.wmf"/><Relationship Id="rId16" Type="http://schemas.openxmlformats.org/officeDocument/2006/relationships/image" Target="../media/image175.wmf"/><Relationship Id="rId1" Type="http://schemas.openxmlformats.org/officeDocument/2006/relationships/image" Target="../media/image153.wmf"/><Relationship Id="rId6" Type="http://schemas.openxmlformats.org/officeDocument/2006/relationships/image" Target="../media/image165.wmf"/><Relationship Id="rId11" Type="http://schemas.openxmlformats.org/officeDocument/2006/relationships/image" Target="../media/image170.wmf"/><Relationship Id="rId5" Type="http://schemas.openxmlformats.org/officeDocument/2006/relationships/image" Target="../media/image164.wmf"/><Relationship Id="rId15" Type="http://schemas.openxmlformats.org/officeDocument/2006/relationships/image" Target="../media/image174.wmf"/><Relationship Id="rId10" Type="http://schemas.openxmlformats.org/officeDocument/2006/relationships/image" Target="../media/image169.wmf"/><Relationship Id="rId4" Type="http://schemas.openxmlformats.org/officeDocument/2006/relationships/image" Target="../media/image163.wmf"/><Relationship Id="rId9" Type="http://schemas.openxmlformats.org/officeDocument/2006/relationships/image" Target="../media/image168.wmf"/><Relationship Id="rId14" Type="http://schemas.openxmlformats.org/officeDocument/2006/relationships/image" Target="../media/image173.w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13" Type="http://schemas.openxmlformats.org/officeDocument/2006/relationships/image" Target="../media/image169.wmf"/><Relationship Id="rId18" Type="http://schemas.openxmlformats.org/officeDocument/2006/relationships/image" Target="../media/image174.wmf"/><Relationship Id="rId3" Type="http://schemas.openxmlformats.org/officeDocument/2006/relationships/image" Target="../media/image179.wmf"/><Relationship Id="rId21" Type="http://schemas.openxmlformats.org/officeDocument/2006/relationships/image" Target="../media/image181.wmf"/><Relationship Id="rId7" Type="http://schemas.openxmlformats.org/officeDocument/2006/relationships/image" Target="../media/image163.wmf"/><Relationship Id="rId12" Type="http://schemas.openxmlformats.org/officeDocument/2006/relationships/image" Target="../media/image168.wmf"/><Relationship Id="rId17" Type="http://schemas.openxmlformats.org/officeDocument/2006/relationships/image" Target="../media/image173.wmf"/><Relationship Id="rId2" Type="http://schemas.openxmlformats.org/officeDocument/2006/relationships/image" Target="../media/image178.wmf"/><Relationship Id="rId16" Type="http://schemas.openxmlformats.org/officeDocument/2006/relationships/image" Target="../media/image172.wmf"/><Relationship Id="rId20" Type="http://schemas.openxmlformats.org/officeDocument/2006/relationships/image" Target="../media/image176.wmf"/><Relationship Id="rId1" Type="http://schemas.openxmlformats.org/officeDocument/2006/relationships/image" Target="../media/image177.wmf"/><Relationship Id="rId6" Type="http://schemas.openxmlformats.org/officeDocument/2006/relationships/image" Target="../media/image162.wmf"/><Relationship Id="rId11" Type="http://schemas.openxmlformats.org/officeDocument/2006/relationships/image" Target="../media/image167.wmf"/><Relationship Id="rId5" Type="http://schemas.openxmlformats.org/officeDocument/2006/relationships/image" Target="../media/image135.wmf"/><Relationship Id="rId15" Type="http://schemas.openxmlformats.org/officeDocument/2006/relationships/image" Target="../media/image171.wmf"/><Relationship Id="rId23" Type="http://schemas.openxmlformats.org/officeDocument/2006/relationships/image" Target="../media/image183.wmf"/><Relationship Id="rId10" Type="http://schemas.openxmlformats.org/officeDocument/2006/relationships/image" Target="../media/image166.wmf"/><Relationship Id="rId19" Type="http://schemas.openxmlformats.org/officeDocument/2006/relationships/image" Target="../media/image175.wmf"/><Relationship Id="rId4" Type="http://schemas.openxmlformats.org/officeDocument/2006/relationships/image" Target="../media/image180.wmf"/><Relationship Id="rId9" Type="http://schemas.openxmlformats.org/officeDocument/2006/relationships/image" Target="../media/image165.wmf"/><Relationship Id="rId14" Type="http://schemas.openxmlformats.org/officeDocument/2006/relationships/image" Target="../media/image170.wmf"/><Relationship Id="rId22" Type="http://schemas.openxmlformats.org/officeDocument/2006/relationships/image" Target="../media/image182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wmf"/><Relationship Id="rId1" Type="http://schemas.openxmlformats.org/officeDocument/2006/relationships/image" Target="../media/image184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wmf"/><Relationship Id="rId2" Type="http://schemas.openxmlformats.org/officeDocument/2006/relationships/image" Target="../media/image190.wmf"/><Relationship Id="rId1" Type="http://schemas.openxmlformats.org/officeDocument/2006/relationships/image" Target="../media/image189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wmf"/><Relationship Id="rId7" Type="http://schemas.openxmlformats.org/officeDocument/2006/relationships/image" Target="../media/image198.wmf"/><Relationship Id="rId2" Type="http://schemas.openxmlformats.org/officeDocument/2006/relationships/image" Target="../media/image193.wmf"/><Relationship Id="rId1" Type="http://schemas.openxmlformats.org/officeDocument/2006/relationships/image" Target="../media/image192.wmf"/><Relationship Id="rId6" Type="http://schemas.openxmlformats.org/officeDocument/2006/relationships/image" Target="../media/image197.wmf"/><Relationship Id="rId5" Type="http://schemas.openxmlformats.org/officeDocument/2006/relationships/image" Target="../media/image196.wmf"/><Relationship Id="rId4" Type="http://schemas.openxmlformats.org/officeDocument/2006/relationships/image" Target="../media/image195.w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wmf"/><Relationship Id="rId3" Type="http://schemas.openxmlformats.org/officeDocument/2006/relationships/image" Target="../media/image201.wmf"/><Relationship Id="rId7" Type="http://schemas.openxmlformats.org/officeDocument/2006/relationships/image" Target="../media/image205.wmf"/><Relationship Id="rId2" Type="http://schemas.openxmlformats.org/officeDocument/2006/relationships/image" Target="../media/image200.wmf"/><Relationship Id="rId1" Type="http://schemas.openxmlformats.org/officeDocument/2006/relationships/image" Target="../media/image199.wmf"/><Relationship Id="rId6" Type="http://schemas.openxmlformats.org/officeDocument/2006/relationships/image" Target="../media/image204.wmf"/><Relationship Id="rId11" Type="http://schemas.openxmlformats.org/officeDocument/2006/relationships/image" Target="../media/image209.wmf"/><Relationship Id="rId5" Type="http://schemas.openxmlformats.org/officeDocument/2006/relationships/image" Target="../media/image203.wmf"/><Relationship Id="rId10" Type="http://schemas.openxmlformats.org/officeDocument/2006/relationships/image" Target="../media/image208.wmf"/><Relationship Id="rId4" Type="http://schemas.openxmlformats.org/officeDocument/2006/relationships/image" Target="../media/image202.wmf"/><Relationship Id="rId9" Type="http://schemas.openxmlformats.org/officeDocument/2006/relationships/image" Target="../media/image207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wmf"/><Relationship Id="rId2" Type="http://schemas.openxmlformats.org/officeDocument/2006/relationships/image" Target="../media/image212.wmf"/><Relationship Id="rId1" Type="http://schemas.openxmlformats.org/officeDocument/2006/relationships/image" Target="../media/image211.wmf"/><Relationship Id="rId5" Type="http://schemas.openxmlformats.org/officeDocument/2006/relationships/image" Target="../media/image215.wmf"/><Relationship Id="rId4" Type="http://schemas.openxmlformats.org/officeDocument/2006/relationships/image" Target="../media/image21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wmf"/><Relationship Id="rId2" Type="http://schemas.openxmlformats.org/officeDocument/2006/relationships/image" Target="../media/image212.wmf"/><Relationship Id="rId1" Type="http://schemas.openxmlformats.org/officeDocument/2006/relationships/image" Target="../media/image211.wmf"/><Relationship Id="rId6" Type="http://schemas.openxmlformats.org/officeDocument/2006/relationships/image" Target="../media/image219.wmf"/><Relationship Id="rId5" Type="http://schemas.openxmlformats.org/officeDocument/2006/relationships/image" Target="../media/image218.wmf"/><Relationship Id="rId4" Type="http://schemas.openxmlformats.org/officeDocument/2006/relationships/image" Target="../media/image217.wmf"/></Relationships>
</file>

<file path=ppt/drawings/_rels/vmlDrawing4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wmf"/><Relationship Id="rId3" Type="http://schemas.openxmlformats.org/officeDocument/2006/relationships/image" Target="../media/image223.wmf"/><Relationship Id="rId7" Type="http://schemas.openxmlformats.org/officeDocument/2006/relationships/image" Target="../media/image227.wmf"/><Relationship Id="rId2" Type="http://schemas.openxmlformats.org/officeDocument/2006/relationships/image" Target="../media/image222.wmf"/><Relationship Id="rId1" Type="http://schemas.openxmlformats.org/officeDocument/2006/relationships/image" Target="../media/image221.wmf"/><Relationship Id="rId6" Type="http://schemas.openxmlformats.org/officeDocument/2006/relationships/image" Target="../media/image226.wmf"/><Relationship Id="rId5" Type="http://schemas.openxmlformats.org/officeDocument/2006/relationships/image" Target="../media/image225.wmf"/><Relationship Id="rId4" Type="http://schemas.openxmlformats.org/officeDocument/2006/relationships/image" Target="../media/image224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wmf"/><Relationship Id="rId7" Type="http://schemas.openxmlformats.org/officeDocument/2006/relationships/image" Target="../media/image236.wmf"/><Relationship Id="rId2" Type="http://schemas.openxmlformats.org/officeDocument/2006/relationships/image" Target="../media/image231.wmf"/><Relationship Id="rId1" Type="http://schemas.openxmlformats.org/officeDocument/2006/relationships/image" Target="../media/image230.emf"/><Relationship Id="rId6" Type="http://schemas.openxmlformats.org/officeDocument/2006/relationships/image" Target="../media/image235.wmf"/><Relationship Id="rId5" Type="http://schemas.openxmlformats.org/officeDocument/2006/relationships/image" Target="../media/image234.wmf"/><Relationship Id="rId4" Type="http://schemas.openxmlformats.org/officeDocument/2006/relationships/image" Target="../media/image233.wmf"/></Relationships>
</file>

<file path=ppt/drawings/_rels/vmlDrawing4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wmf"/><Relationship Id="rId3" Type="http://schemas.openxmlformats.org/officeDocument/2006/relationships/image" Target="../media/image240.wmf"/><Relationship Id="rId7" Type="http://schemas.openxmlformats.org/officeDocument/2006/relationships/image" Target="../media/image244.wmf"/><Relationship Id="rId2" Type="http://schemas.openxmlformats.org/officeDocument/2006/relationships/image" Target="../media/image239.wmf"/><Relationship Id="rId1" Type="http://schemas.openxmlformats.org/officeDocument/2006/relationships/image" Target="../media/image238.wmf"/><Relationship Id="rId6" Type="http://schemas.openxmlformats.org/officeDocument/2006/relationships/image" Target="../media/image243.wmf"/><Relationship Id="rId5" Type="http://schemas.openxmlformats.org/officeDocument/2006/relationships/image" Target="../media/image242.wmf"/><Relationship Id="rId4" Type="http://schemas.openxmlformats.org/officeDocument/2006/relationships/image" Target="../media/image241.w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wmf"/><Relationship Id="rId1" Type="http://schemas.openxmlformats.org/officeDocument/2006/relationships/image" Target="../media/image247.w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wmf"/><Relationship Id="rId1" Type="http://schemas.openxmlformats.org/officeDocument/2006/relationships/image" Target="../media/image249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wmf"/><Relationship Id="rId2" Type="http://schemas.openxmlformats.org/officeDocument/2006/relationships/image" Target="../media/image252.wmf"/><Relationship Id="rId1" Type="http://schemas.openxmlformats.org/officeDocument/2006/relationships/image" Target="../media/image251.wmf"/><Relationship Id="rId4" Type="http://schemas.openxmlformats.org/officeDocument/2006/relationships/image" Target="../media/image254.w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wmf"/><Relationship Id="rId1" Type="http://schemas.openxmlformats.org/officeDocument/2006/relationships/image" Target="../media/image255.w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wmf"/><Relationship Id="rId2" Type="http://schemas.openxmlformats.org/officeDocument/2006/relationships/image" Target="../media/image258.wmf"/><Relationship Id="rId1" Type="http://schemas.openxmlformats.org/officeDocument/2006/relationships/image" Target="../media/image257.wmf"/><Relationship Id="rId4" Type="http://schemas.openxmlformats.org/officeDocument/2006/relationships/image" Target="../media/image26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image" Target="../media/image31.wmf"/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12" Type="http://schemas.openxmlformats.org/officeDocument/2006/relationships/image" Target="../media/image30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11" Type="http://schemas.openxmlformats.org/officeDocument/2006/relationships/image" Target="../media/image29.wmf"/><Relationship Id="rId5" Type="http://schemas.openxmlformats.org/officeDocument/2006/relationships/image" Target="../media/image23.wmf"/><Relationship Id="rId10" Type="http://schemas.openxmlformats.org/officeDocument/2006/relationships/image" Target="../media/image28.wmf"/><Relationship Id="rId4" Type="http://schemas.openxmlformats.org/officeDocument/2006/relationships/image" Target="../media/image22.wmf"/><Relationship Id="rId9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../media/image34.wmf"/><Relationship Id="rId7" Type="http://schemas.openxmlformats.org/officeDocument/2006/relationships/image" Target="../media/image38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Relationship Id="rId9" Type="http://schemas.openxmlformats.org/officeDocument/2006/relationships/image" Target="../media/image4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7" Type="http://schemas.openxmlformats.org/officeDocument/2006/relationships/image" Target="../media/image47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6" Type="http://schemas.openxmlformats.org/officeDocument/2006/relationships/image" Target="../media/image46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AAFC0-5D81-4521-A557-FFEA2C659EC4}" type="datetimeFigureOut">
              <a:rPr lang="zh-CN" altLang="en-US" smtClean="0"/>
              <a:t>2016/4/28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549A3-B3CE-45BF-9CB6-922FE69FD4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015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549A3-B3CE-45BF-9CB6-922FE69FD44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271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549A3-B3CE-45BF-9CB6-922FE69FD443}" type="slidenum">
              <a:rPr lang="zh-CN" altLang="en-US" smtClean="0">
                <a:solidFill>
                  <a:prstClr val="black"/>
                </a:solidFill>
              </a:rPr>
              <a:pPr/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271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549A3-B3CE-45BF-9CB6-922FE69FD443}" type="slidenum">
              <a:rPr lang="zh-CN" altLang="en-US" smtClean="0">
                <a:solidFill>
                  <a:prstClr val="black"/>
                </a:solidFill>
              </a:rPr>
              <a:pPr/>
              <a:t>37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271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549A3-B3CE-45BF-9CB6-922FE69FD443}" type="slidenum">
              <a:rPr lang="zh-CN" altLang="en-US" smtClean="0">
                <a:solidFill>
                  <a:prstClr val="black"/>
                </a:solidFill>
              </a:rPr>
              <a:pPr/>
              <a:t>39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271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549A3-B3CE-45BF-9CB6-922FE69FD443}" type="slidenum">
              <a:rPr lang="zh-CN" altLang="en-US" smtClean="0">
                <a:solidFill>
                  <a:prstClr val="black"/>
                </a:solidFill>
              </a:rPr>
              <a:pPr/>
              <a:t>40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271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549A3-B3CE-45BF-9CB6-922FE69FD443}" type="slidenum">
              <a:rPr lang="zh-CN" altLang="en-US" smtClean="0">
                <a:solidFill>
                  <a:prstClr val="black"/>
                </a:solidFill>
              </a:rPr>
              <a:pPr/>
              <a:t>42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271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EA88-2A3A-4AE9-AF6D-0E79FAB3590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69B8-DEAE-41A3-8145-1B27CAEACE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780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EA88-2A3A-4AE9-AF6D-0E79FAB3590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69B8-DEAE-41A3-8145-1B27CAEACE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4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EA88-2A3A-4AE9-AF6D-0E79FAB3590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69B8-DEAE-41A3-8145-1B27CAEACE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886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EA88-2A3A-4AE9-AF6D-0E79FAB3590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69B8-DEAE-41A3-8145-1B27CAEACE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363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EA88-2A3A-4AE9-AF6D-0E79FAB3590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69B8-DEAE-41A3-8145-1B27CAEACE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769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EA88-2A3A-4AE9-AF6D-0E79FAB3590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69B8-DEAE-41A3-8145-1B27CAEACE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835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EA88-2A3A-4AE9-AF6D-0E79FAB3590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69B8-DEAE-41A3-8145-1B27CAEACE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973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EA88-2A3A-4AE9-AF6D-0E79FAB3590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69B8-DEAE-41A3-8145-1B27CAEACE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679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EA88-2A3A-4AE9-AF6D-0E79FAB3590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69B8-DEAE-41A3-8145-1B27CAEACE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151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EA88-2A3A-4AE9-AF6D-0E79FAB3590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69B8-DEAE-41A3-8145-1B27CAEACE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74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EA88-2A3A-4AE9-AF6D-0E79FAB3590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069B8-DEAE-41A3-8145-1B27CAEACE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101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1EA88-2A3A-4AE9-AF6D-0E79FAB3590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069B8-DEAE-41A3-8145-1B27CAEACE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9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4.jpg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8.wmf"/><Relationship Id="rId4" Type="http://schemas.openxmlformats.org/officeDocument/2006/relationships/image" Target="../media/image21.png"/><Relationship Id="rId9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23.wmf"/><Relationship Id="rId18" Type="http://schemas.openxmlformats.org/officeDocument/2006/relationships/oleObject" Target="../embeddings/oleObject18.bin"/><Relationship Id="rId26" Type="http://schemas.openxmlformats.org/officeDocument/2006/relationships/oleObject" Target="../embeddings/oleObject22.bin"/><Relationship Id="rId3" Type="http://schemas.openxmlformats.org/officeDocument/2006/relationships/image" Target="../media/image32.png"/><Relationship Id="rId21" Type="http://schemas.openxmlformats.org/officeDocument/2006/relationships/image" Target="../media/image27.wmf"/><Relationship Id="rId7" Type="http://schemas.openxmlformats.org/officeDocument/2006/relationships/image" Target="../media/image20.w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25.wmf"/><Relationship Id="rId25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7.bin"/><Relationship Id="rId20" Type="http://schemas.openxmlformats.org/officeDocument/2006/relationships/oleObject" Target="../embeddings/oleObject19.bin"/><Relationship Id="rId29" Type="http://schemas.openxmlformats.org/officeDocument/2006/relationships/image" Target="../media/image31.wmf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22.wmf"/><Relationship Id="rId24" Type="http://schemas.openxmlformats.org/officeDocument/2006/relationships/oleObject" Target="../embeddings/oleObject21.bin"/><Relationship Id="rId5" Type="http://schemas.openxmlformats.org/officeDocument/2006/relationships/image" Target="../media/image19.wmf"/><Relationship Id="rId15" Type="http://schemas.openxmlformats.org/officeDocument/2006/relationships/image" Target="../media/image24.wmf"/><Relationship Id="rId23" Type="http://schemas.openxmlformats.org/officeDocument/2006/relationships/image" Target="../media/image28.wmf"/><Relationship Id="rId28" Type="http://schemas.openxmlformats.org/officeDocument/2006/relationships/oleObject" Target="../embeddings/oleObject23.bin"/><Relationship Id="rId10" Type="http://schemas.openxmlformats.org/officeDocument/2006/relationships/oleObject" Target="../embeddings/oleObject14.bin"/><Relationship Id="rId19" Type="http://schemas.openxmlformats.org/officeDocument/2006/relationships/image" Target="../media/image26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1.wmf"/><Relationship Id="rId14" Type="http://schemas.openxmlformats.org/officeDocument/2006/relationships/oleObject" Target="../embeddings/oleObject16.bin"/><Relationship Id="rId22" Type="http://schemas.openxmlformats.org/officeDocument/2006/relationships/oleObject" Target="../embeddings/oleObject20.bin"/><Relationship Id="rId27" Type="http://schemas.openxmlformats.org/officeDocument/2006/relationships/image" Target="../media/image30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36.wmf"/><Relationship Id="rId18" Type="http://schemas.openxmlformats.org/officeDocument/2006/relationships/oleObject" Target="../embeddings/oleObject31.bin"/><Relationship Id="rId3" Type="http://schemas.openxmlformats.org/officeDocument/2006/relationships/image" Target="../media/image14.jpg"/><Relationship Id="rId21" Type="http://schemas.openxmlformats.org/officeDocument/2006/relationships/image" Target="../media/image40.wmf"/><Relationship Id="rId7" Type="http://schemas.openxmlformats.org/officeDocument/2006/relationships/image" Target="../media/image33.wmf"/><Relationship Id="rId12" Type="http://schemas.openxmlformats.org/officeDocument/2006/relationships/oleObject" Target="../embeddings/oleObject28.bin"/><Relationship Id="rId1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0.bin"/><Relationship Id="rId20" Type="http://schemas.openxmlformats.org/officeDocument/2006/relationships/oleObject" Target="../embeddings/oleObject32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35.wmf"/><Relationship Id="rId5" Type="http://schemas.openxmlformats.org/officeDocument/2006/relationships/image" Target="../media/image32.wmf"/><Relationship Id="rId15" Type="http://schemas.openxmlformats.org/officeDocument/2006/relationships/image" Target="../media/image37.wmf"/><Relationship Id="rId10" Type="http://schemas.openxmlformats.org/officeDocument/2006/relationships/oleObject" Target="../embeddings/oleObject27.bin"/><Relationship Id="rId19" Type="http://schemas.openxmlformats.org/officeDocument/2006/relationships/image" Target="../media/image39.wmf"/><Relationship Id="rId4" Type="http://schemas.openxmlformats.org/officeDocument/2006/relationships/oleObject" Target="../embeddings/oleObject24.bin"/><Relationship Id="rId9" Type="http://schemas.openxmlformats.org/officeDocument/2006/relationships/image" Target="../media/image34.wmf"/><Relationship Id="rId14" Type="http://schemas.openxmlformats.org/officeDocument/2006/relationships/oleObject" Target="../embeddings/oleObject29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44.wmf"/><Relationship Id="rId18" Type="http://schemas.openxmlformats.org/officeDocument/2006/relationships/oleObject" Target="../embeddings/oleObject39.bin"/><Relationship Id="rId3" Type="http://schemas.openxmlformats.org/officeDocument/2006/relationships/image" Target="../media/image14.jpg"/><Relationship Id="rId7" Type="http://schemas.openxmlformats.org/officeDocument/2006/relationships/image" Target="../media/image41.wmf"/><Relationship Id="rId12" Type="http://schemas.openxmlformats.org/officeDocument/2006/relationships/oleObject" Target="../embeddings/oleObject36.bin"/><Relationship Id="rId17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8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43.wmf"/><Relationship Id="rId5" Type="http://schemas.openxmlformats.org/officeDocument/2006/relationships/image" Target="../media/image48.png"/><Relationship Id="rId15" Type="http://schemas.openxmlformats.org/officeDocument/2006/relationships/image" Target="../media/image45.wmf"/><Relationship Id="rId10" Type="http://schemas.openxmlformats.org/officeDocument/2006/relationships/oleObject" Target="../embeddings/oleObject35.bin"/><Relationship Id="rId19" Type="http://schemas.openxmlformats.org/officeDocument/2006/relationships/image" Target="../media/image47.wmf"/><Relationship Id="rId4" Type="http://schemas.openxmlformats.org/officeDocument/2006/relationships/image" Target="../media/image49.png"/><Relationship Id="rId9" Type="http://schemas.openxmlformats.org/officeDocument/2006/relationships/image" Target="../media/image42.wmf"/><Relationship Id="rId14" Type="http://schemas.openxmlformats.org/officeDocument/2006/relationships/oleObject" Target="../embeddings/oleObject37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53.wmf"/><Relationship Id="rId18" Type="http://schemas.openxmlformats.org/officeDocument/2006/relationships/oleObject" Target="../embeddings/oleObject47.bin"/><Relationship Id="rId3" Type="http://schemas.openxmlformats.org/officeDocument/2006/relationships/image" Target="../media/image14.jpg"/><Relationship Id="rId7" Type="http://schemas.openxmlformats.org/officeDocument/2006/relationships/image" Target="../media/image50.wmf"/><Relationship Id="rId12" Type="http://schemas.openxmlformats.org/officeDocument/2006/relationships/oleObject" Target="../embeddings/oleObject44.bin"/><Relationship Id="rId17" Type="http://schemas.openxmlformats.org/officeDocument/2006/relationships/image" Target="../media/image5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6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52.wmf"/><Relationship Id="rId5" Type="http://schemas.openxmlformats.org/officeDocument/2006/relationships/image" Target="../media/image49.wmf"/><Relationship Id="rId15" Type="http://schemas.openxmlformats.org/officeDocument/2006/relationships/image" Target="../media/image54.wmf"/><Relationship Id="rId10" Type="http://schemas.openxmlformats.org/officeDocument/2006/relationships/oleObject" Target="../embeddings/oleObject43.bin"/><Relationship Id="rId19" Type="http://schemas.openxmlformats.org/officeDocument/2006/relationships/image" Target="../media/image56.wmf"/><Relationship Id="rId4" Type="http://schemas.openxmlformats.org/officeDocument/2006/relationships/oleObject" Target="../embeddings/oleObject40.bin"/><Relationship Id="rId9" Type="http://schemas.openxmlformats.org/officeDocument/2006/relationships/image" Target="../media/image51.wmf"/><Relationship Id="rId14" Type="http://schemas.openxmlformats.org/officeDocument/2006/relationships/oleObject" Target="../embeddings/oleObject45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13" Type="http://schemas.openxmlformats.org/officeDocument/2006/relationships/image" Target="../media/image60.wmf"/><Relationship Id="rId18" Type="http://schemas.openxmlformats.org/officeDocument/2006/relationships/oleObject" Target="../embeddings/oleObject54.bin"/><Relationship Id="rId3" Type="http://schemas.openxmlformats.org/officeDocument/2006/relationships/image" Target="../media/image14.jpg"/><Relationship Id="rId7" Type="http://schemas.openxmlformats.org/officeDocument/2006/relationships/image" Target="../media/image64.png"/><Relationship Id="rId12" Type="http://schemas.openxmlformats.org/officeDocument/2006/relationships/oleObject" Target="../embeddings/oleObject51.bin"/><Relationship Id="rId17" Type="http://schemas.openxmlformats.org/officeDocument/2006/relationships/image" Target="../media/image6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3.bin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7.wmf"/><Relationship Id="rId11" Type="http://schemas.openxmlformats.org/officeDocument/2006/relationships/image" Target="../media/image59.wmf"/><Relationship Id="rId5" Type="http://schemas.openxmlformats.org/officeDocument/2006/relationships/oleObject" Target="../embeddings/oleObject48.bin"/><Relationship Id="rId15" Type="http://schemas.openxmlformats.org/officeDocument/2006/relationships/image" Target="../media/image61.wmf"/><Relationship Id="rId10" Type="http://schemas.openxmlformats.org/officeDocument/2006/relationships/oleObject" Target="../embeddings/oleObject50.bin"/><Relationship Id="rId19" Type="http://schemas.openxmlformats.org/officeDocument/2006/relationships/image" Target="../media/image63.wmf"/><Relationship Id="rId4" Type="http://schemas.openxmlformats.org/officeDocument/2006/relationships/image" Target="../media/image66.png"/><Relationship Id="rId9" Type="http://schemas.openxmlformats.org/officeDocument/2006/relationships/image" Target="../media/image58.wmf"/><Relationship Id="rId14" Type="http://schemas.openxmlformats.org/officeDocument/2006/relationships/oleObject" Target="../embeddings/oleObject52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13" Type="http://schemas.openxmlformats.org/officeDocument/2006/relationships/image" Target="../media/image69.wmf"/><Relationship Id="rId3" Type="http://schemas.openxmlformats.org/officeDocument/2006/relationships/image" Target="../media/image14.jpg"/><Relationship Id="rId7" Type="http://schemas.openxmlformats.org/officeDocument/2006/relationships/image" Target="../media/image66.wmf"/><Relationship Id="rId12" Type="http://schemas.openxmlformats.org/officeDocument/2006/relationships/oleObject" Target="../embeddings/oleObject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6.bin"/><Relationship Id="rId11" Type="http://schemas.openxmlformats.org/officeDocument/2006/relationships/image" Target="../media/image68.wmf"/><Relationship Id="rId5" Type="http://schemas.openxmlformats.org/officeDocument/2006/relationships/image" Target="../media/image65.wmf"/><Relationship Id="rId10" Type="http://schemas.openxmlformats.org/officeDocument/2006/relationships/oleObject" Target="../embeddings/oleObject58.bin"/><Relationship Id="rId4" Type="http://schemas.openxmlformats.org/officeDocument/2006/relationships/oleObject" Target="../embeddings/oleObject55.bin"/><Relationship Id="rId9" Type="http://schemas.openxmlformats.org/officeDocument/2006/relationships/image" Target="../media/image67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13" Type="http://schemas.openxmlformats.org/officeDocument/2006/relationships/image" Target="../media/image74.wmf"/><Relationship Id="rId3" Type="http://schemas.openxmlformats.org/officeDocument/2006/relationships/image" Target="../media/image14.jpg"/><Relationship Id="rId7" Type="http://schemas.openxmlformats.org/officeDocument/2006/relationships/image" Target="../media/image71.wmf"/><Relationship Id="rId12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61.bin"/><Relationship Id="rId11" Type="http://schemas.openxmlformats.org/officeDocument/2006/relationships/image" Target="../media/image73.wmf"/><Relationship Id="rId5" Type="http://schemas.openxmlformats.org/officeDocument/2006/relationships/image" Target="../media/image70.wmf"/><Relationship Id="rId10" Type="http://schemas.openxmlformats.org/officeDocument/2006/relationships/oleObject" Target="../embeddings/oleObject63.bin"/><Relationship Id="rId4" Type="http://schemas.openxmlformats.org/officeDocument/2006/relationships/oleObject" Target="../embeddings/oleObject60.bin"/><Relationship Id="rId9" Type="http://schemas.openxmlformats.org/officeDocument/2006/relationships/image" Target="../media/image72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image" Target="../media/image14.jpg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77.wmf"/><Relationship Id="rId4" Type="http://schemas.openxmlformats.org/officeDocument/2006/relationships/image" Target="../media/image81.png"/><Relationship Id="rId9" Type="http://schemas.openxmlformats.org/officeDocument/2006/relationships/oleObject" Target="../embeddings/oleObject67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3" Type="http://schemas.openxmlformats.org/officeDocument/2006/relationships/image" Target="../media/image14.jpg"/><Relationship Id="rId7" Type="http://schemas.openxmlformats.org/officeDocument/2006/relationships/image" Target="../media/image7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69.bin"/><Relationship Id="rId5" Type="http://schemas.openxmlformats.org/officeDocument/2006/relationships/image" Target="../media/image78.wmf"/><Relationship Id="rId4" Type="http://schemas.openxmlformats.org/officeDocument/2006/relationships/oleObject" Target="../embeddings/oleObject68.bin"/><Relationship Id="rId9" Type="http://schemas.openxmlformats.org/officeDocument/2006/relationships/image" Target="../media/image8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8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72.bin"/><Relationship Id="rId5" Type="http://schemas.openxmlformats.org/officeDocument/2006/relationships/image" Target="../media/image81.wmf"/><Relationship Id="rId4" Type="http://schemas.openxmlformats.org/officeDocument/2006/relationships/oleObject" Target="../embeddings/oleObject7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83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7.bin"/><Relationship Id="rId13" Type="http://schemas.openxmlformats.org/officeDocument/2006/relationships/image" Target="../media/image89.wmf"/><Relationship Id="rId18" Type="http://schemas.openxmlformats.org/officeDocument/2006/relationships/oleObject" Target="../embeddings/oleObject82.bin"/><Relationship Id="rId3" Type="http://schemas.openxmlformats.org/officeDocument/2006/relationships/image" Target="../media/image14.jpg"/><Relationship Id="rId21" Type="http://schemas.openxmlformats.org/officeDocument/2006/relationships/image" Target="../media/image93.wmf"/><Relationship Id="rId7" Type="http://schemas.openxmlformats.org/officeDocument/2006/relationships/image" Target="../media/image86.emf"/><Relationship Id="rId12" Type="http://schemas.openxmlformats.org/officeDocument/2006/relationships/oleObject" Target="../embeddings/oleObject79.bin"/><Relationship Id="rId17" Type="http://schemas.openxmlformats.org/officeDocument/2006/relationships/image" Target="../media/image91.wmf"/><Relationship Id="rId25" Type="http://schemas.openxmlformats.org/officeDocument/2006/relationships/image" Target="../media/image9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1.bin"/><Relationship Id="rId20" Type="http://schemas.openxmlformats.org/officeDocument/2006/relationships/oleObject" Target="../embeddings/oleObject83.bin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76.bin"/><Relationship Id="rId11" Type="http://schemas.openxmlformats.org/officeDocument/2006/relationships/image" Target="../media/image88.wmf"/><Relationship Id="rId24" Type="http://schemas.openxmlformats.org/officeDocument/2006/relationships/oleObject" Target="../embeddings/oleObject85.bin"/><Relationship Id="rId5" Type="http://schemas.openxmlformats.org/officeDocument/2006/relationships/image" Target="../media/image85.wmf"/><Relationship Id="rId15" Type="http://schemas.openxmlformats.org/officeDocument/2006/relationships/image" Target="../media/image90.wmf"/><Relationship Id="rId23" Type="http://schemas.openxmlformats.org/officeDocument/2006/relationships/image" Target="../media/image94.wmf"/><Relationship Id="rId10" Type="http://schemas.openxmlformats.org/officeDocument/2006/relationships/oleObject" Target="../embeddings/oleObject78.bin"/><Relationship Id="rId19" Type="http://schemas.openxmlformats.org/officeDocument/2006/relationships/image" Target="../media/image92.wmf"/><Relationship Id="rId4" Type="http://schemas.openxmlformats.org/officeDocument/2006/relationships/oleObject" Target="../embeddings/oleObject75.bin"/><Relationship Id="rId9" Type="http://schemas.openxmlformats.org/officeDocument/2006/relationships/image" Target="../media/image87.wmf"/><Relationship Id="rId14" Type="http://schemas.openxmlformats.org/officeDocument/2006/relationships/oleObject" Target="../embeddings/oleObject80.bin"/><Relationship Id="rId22" Type="http://schemas.openxmlformats.org/officeDocument/2006/relationships/oleObject" Target="../embeddings/oleObject84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8.bin"/><Relationship Id="rId13" Type="http://schemas.openxmlformats.org/officeDocument/2006/relationships/image" Target="../media/image100.wmf"/><Relationship Id="rId18" Type="http://schemas.openxmlformats.org/officeDocument/2006/relationships/oleObject" Target="../embeddings/oleObject94.bin"/><Relationship Id="rId3" Type="http://schemas.openxmlformats.org/officeDocument/2006/relationships/image" Target="../media/image14.jpg"/><Relationship Id="rId21" Type="http://schemas.openxmlformats.org/officeDocument/2006/relationships/image" Target="../media/image103.wmf"/><Relationship Id="rId7" Type="http://schemas.openxmlformats.org/officeDocument/2006/relationships/image" Target="../media/image97.wmf"/><Relationship Id="rId12" Type="http://schemas.openxmlformats.org/officeDocument/2006/relationships/oleObject" Target="../embeddings/oleObject90.bin"/><Relationship Id="rId17" Type="http://schemas.openxmlformats.org/officeDocument/2006/relationships/oleObject" Target="../embeddings/oleObject93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2.bin"/><Relationship Id="rId20" Type="http://schemas.openxmlformats.org/officeDocument/2006/relationships/oleObject" Target="../embeddings/oleObject95.bin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87.bin"/><Relationship Id="rId11" Type="http://schemas.openxmlformats.org/officeDocument/2006/relationships/image" Target="../media/image99.wmf"/><Relationship Id="rId5" Type="http://schemas.openxmlformats.org/officeDocument/2006/relationships/image" Target="../media/image96.wmf"/><Relationship Id="rId15" Type="http://schemas.openxmlformats.org/officeDocument/2006/relationships/image" Target="../media/image101.wmf"/><Relationship Id="rId10" Type="http://schemas.openxmlformats.org/officeDocument/2006/relationships/oleObject" Target="../embeddings/oleObject89.bin"/><Relationship Id="rId19" Type="http://schemas.openxmlformats.org/officeDocument/2006/relationships/image" Target="../media/image102.wmf"/><Relationship Id="rId4" Type="http://schemas.openxmlformats.org/officeDocument/2006/relationships/oleObject" Target="../embeddings/oleObject86.bin"/><Relationship Id="rId9" Type="http://schemas.openxmlformats.org/officeDocument/2006/relationships/image" Target="../media/image98.wmf"/><Relationship Id="rId14" Type="http://schemas.openxmlformats.org/officeDocument/2006/relationships/oleObject" Target="../embeddings/oleObject91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.bin"/><Relationship Id="rId13" Type="http://schemas.openxmlformats.org/officeDocument/2006/relationships/image" Target="../media/image107.wmf"/><Relationship Id="rId18" Type="http://schemas.openxmlformats.org/officeDocument/2006/relationships/oleObject" Target="../embeddings/oleObject102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4.emf"/><Relationship Id="rId12" Type="http://schemas.openxmlformats.org/officeDocument/2006/relationships/oleObject" Target="../embeddings/oleObject99.bin"/><Relationship Id="rId17" Type="http://schemas.openxmlformats.org/officeDocument/2006/relationships/image" Target="../media/image10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1.bin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96.bin"/><Relationship Id="rId11" Type="http://schemas.openxmlformats.org/officeDocument/2006/relationships/image" Target="../media/image106.emf"/><Relationship Id="rId5" Type="http://schemas.openxmlformats.org/officeDocument/2006/relationships/image" Target="../media/image112.png"/><Relationship Id="rId15" Type="http://schemas.openxmlformats.org/officeDocument/2006/relationships/image" Target="../media/image108.wmf"/><Relationship Id="rId10" Type="http://schemas.openxmlformats.org/officeDocument/2006/relationships/oleObject" Target="../embeddings/oleObject98.bin"/><Relationship Id="rId19" Type="http://schemas.openxmlformats.org/officeDocument/2006/relationships/image" Target="../media/image110.wmf"/><Relationship Id="rId4" Type="http://schemas.openxmlformats.org/officeDocument/2006/relationships/image" Target="../media/image111.png"/><Relationship Id="rId9" Type="http://schemas.openxmlformats.org/officeDocument/2006/relationships/image" Target="../media/image105.emf"/><Relationship Id="rId14" Type="http://schemas.openxmlformats.org/officeDocument/2006/relationships/oleObject" Target="../embeddings/oleObject100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13" Type="http://schemas.openxmlformats.org/officeDocument/2006/relationships/oleObject" Target="../embeddings/oleObject107.bin"/><Relationship Id="rId3" Type="http://schemas.openxmlformats.org/officeDocument/2006/relationships/image" Target="../media/image14.jpg"/><Relationship Id="rId7" Type="http://schemas.openxmlformats.org/officeDocument/2006/relationships/image" Target="../media/image114.emf"/><Relationship Id="rId12" Type="http://schemas.openxmlformats.org/officeDocument/2006/relationships/image" Target="../media/image1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04.bin"/><Relationship Id="rId11" Type="http://schemas.openxmlformats.org/officeDocument/2006/relationships/oleObject" Target="../embeddings/oleObject106.bin"/><Relationship Id="rId5" Type="http://schemas.openxmlformats.org/officeDocument/2006/relationships/image" Target="../media/image113.wmf"/><Relationship Id="rId10" Type="http://schemas.openxmlformats.org/officeDocument/2006/relationships/image" Target="../media/image118.png"/><Relationship Id="rId4" Type="http://schemas.openxmlformats.org/officeDocument/2006/relationships/oleObject" Target="../embeddings/oleObject103.bin"/><Relationship Id="rId9" Type="http://schemas.openxmlformats.org/officeDocument/2006/relationships/image" Target="../media/image115.emf"/><Relationship Id="rId14" Type="http://schemas.openxmlformats.org/officeDocument/2006/relationships/image" Target="../media/image117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wmf"/><Relationship Id="rId13" Type="http://schemas.openxmlformats.org/officeDocument/2006/relationships/oleObject" Target="../embeddings/oleObject112.bin"/><Relationship Id="rId18" Type="http://schemas.openxmlformats.org/officeDocument/2006/relationships/image" Target="../media/image125.wmf"/><Relationship Id="rId3" Type="http://schemas.openxmlformats.org/officeDocument/2006/relationships/image" Target="../media/image14.jpg"/><Relationship Id="rId21" Type="http://schemas.openxmlformats.org/officeDocument/2006/relationships/oleObject" Target="../embeddings/oleObject116.bin"/><Relationship Id="rId7" Type="http://schemas.openxmlformats.org/officeDocument/2006/relationships/oleObject" Target="../embeddings/oleObject109.bin"/><Relationship Id="rId12" Type="http://schemas.openxmlformats.org/officeDocument/2006/relationships/image" Target="../media/image122.wmf"/><Relationship Id="rId17" Type="http://schemas.openxmlformats.org/officeDocument/2006/relationships/oleObject" Target="../embeddings/oleObject11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4.wmf"/><Relationship Id="rId20" Type="http://schemas.openxmlformats.org/officeDocument/2006/relationships/image" Target="../media/image126.w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19.wmf"/><Relationship Id="rId11" Type="http://schemas.openxmlformats.org/officeDocument/2006/relationships/oleObject" Target="../embeddings/oleObject111.bin"/><Relationship Id="rId5" Type="http://schemas.openxmlformats.org/officeDocument/2006/relationships/oleObject" Target="../embeddings/oleObject108.bin"/><Relationship Id="rId15" Type="http://schemas.openxmlformats.org/officeDocument/2006/relationships/oleObject" Target="../embeddings/oleObject113.bin"/><Relationship Id="rId10" Type="http://schemas.openxmlformats.org/officeDocument/2006/relationships/image" Target="../media/image121.wmf"/><Relationship Id="rId19" Type="http://schemas.openxmlformats.org/officeDocument/2006/relationships/oleObject" Target="../embeddings/oleObject115.bin"/><Relationship Id="rId4" Type="http://schemas.openxmlformats.org/officeDocument/2006/relationships/image" Target="../media/image128.png"/><Relationship Id="rId9" Type="http://schemas.openxmlformats.org/officeDocument/2006/relationships/oleObject" Target="../embeddings/oleObject110.bin"/><Relationship Id="rId14" Type="http://schemas.openxmlformats.org/officeDocument/2006/relationships/image" Target="../media/image123.wmf"/><Relationship Id="rId22" Type="http://schemas.openxmlformats.org/officeDocument/2006/relationships/image" Target="../media/image127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wmf"/><Relationship Id="rId13" Type="http://schemas.openxmlformats.org/officeDocument/2006/relationships/oleObject" Target="../embeddings/oleObject121.bin"/><Relationship Id="rId18" Type="http://schemas.openxmlformats.org/officeDocument/2006/relationships/image" Target="../media/image134.wmf"/><Relationship Id="rId26" Type="http://schemas.openxmlformats.org/officeDocument/2006/relationships/image" Target="../media/image138.wmf"/><Relationship Id="rId3" Type="http://schemas.openxmlformats.org/officeDocument/2006/relationships/image" Target="../media/image14.jpg"/><Relationship Id="rId21" Type="http://schemas.openxmlformats.org/officeDocument/2006/relationships/oleObject" Target="../embeddings/oleObject125.bin"/><Relationship Id="rId7" Type="http://schemas.openxmlformats.org/officeDocument/2006/relationships/oleObject" Target="../embeddings/oleObject118.bin"/><Relationship Id="rId12" Type="http://schemas.openxmlformats.org/officeDocument/2006/relationships/image" Target="../media/image131.wmf"/><Relationship Id="rId17" Type="http://schemas.openxmlformats.org/officeDocument/2006/relationships/oleObject" Target="../embeddings/oleObject123.bin"/><Relationship Id="rId25" Type="http://schemas.openxmlformats.org/officeDocument/2006/relationships/oleObject" Target="../embeddings/oleObject12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3.wmf"/><Relationship Id="rId20" Type="http://schemas.openxmlformats.org/officeDocument/2006/relationships/image" Target="../media/image135.wmf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28.wmf"/><Relationship Id="rId11" Type="http://schemas.openxmlformats.org/officeDocument/2006/relationships/oleObject" Target="../embeddings/oleObject120.bin"/><Relationship Id="rId24" Type="http://schemas.openxmlformats.org/officeDocument/2006/relationships/image" Target="../media/image137.wmf"/><Relationship Id="rId5" Type="http://schemas.openxmlformats.org/officeDocument/2006/relationships/oleObject" Target="../embeddings/oleObject117.bin"/><Relationship Id="rId15" Type="http://schemas.openxmlformats.org/officeDocument/2006/relationships/oleObject" Target="../embeddings/oleObject122.bin"/><Relationship Id="rId23" Type="http://schemas.openxmlformats.org/officeDocument/2006/relationships/oleObject" Target="../embeddings/oleObject126.bin"/><Relationship Id="rId28" Type="http://schemas.openxmlformats.org/officeDocument/2006/relationships/image" Target="../media/image139.wmf"/><Relationship Id="rId10" Type="http://schemas.openxmlformats.org/officeDocument/2006/relationships/image" Target="../media/image130.wmf"/><Relationship Id="rId19" Type="http://schemas.openxmlformats.org/officeDocument/2006/relationships/oleObject" Target="../embeddings/oleObject124.bin"/><Relationship Id="rId4" Type="http://schemas.openxmlformats.org/officeDocument/2006/relationships/image" Target="../media/image141.png"/><Relationship Id="rId9" Type="http://schemas.openxmlformats.org/officeDocument/2006/relationships/oleObject" Target="../embeddings/oleObject119.bin"/><Relationship Id="rId14" Type="http://schemas.openxmlformats.org/officeDocument/2006/relationships/image" Target="../media/image132.wmf"/><Relationship Id="rId22" Type="http://schemas.openxmlformats.org/officeDocument/2006/relationships/image" Target="../media/image136.wmf"/><Relationship Id="rId27" Type="http://schemas.openxmlformats.org/officeDocument/2006/relationships/oleObject" Target="../embeddings/oleObject128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1.bin"/><Relationship Id="rId13" Type="http://schemas.openxmlformats.org/officeDocument/2006/relationships/image" Target="../media/image144.wmf"/><Relationship Id="rId3" Type="http://schemas.openxmlformats.org/officeDocument/2006/relationships/image" Target="../media/image14.jpg"/><Relationship Id="rId7" Type="http://schemas.openxmlformats.org/officeDocument/2006/relationships/image" Target="../media/image141.wmf"/><Relationship Id="rId12" Type="http://schemas.openxmlformats.org/officeDocument/2006/relationships/oleObject" Target="../embeddings/oleObject1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130.bin"/><Relationship Id="rId11" Type="http://schemas.openxmlformats.org/officeDocument/2006/relationships/image" Target="../media/image143.wmf"/><Relationship Id="rId5" Type="http://schemas.openxmlformats.org/officeDocument/2006/relationships/image" Target="../media/image140.wmf"/><Relationship Id="rId10" Type="http://schemas.openxmlformats.org/officeDocument/2006/relationships/oleObject" Target="../embeddings/oleObject132.bin"/><Relationship Id="rId4" Type="http://schemas.openxmlformats.org/officeDocument/2006/relationships/oleObject" Target="../embeddings/oleObject129.bin"/><Relationship Id="rId9" Type="http://schemas.openxmlformats.org/officeDocument/2006/relationships/image" Target="../media/image142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5.bin"/><Relationship Id="rId3" Type="http://schemas.openxmlformats.org/officeDocument/2006/relationships/image" Target="../media/image14.jpg"/><Relationship Id="rId7" Type="http://schemas.openxmlformats.org/officeDocument/2006/relationships/image" Target="../media/image14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134.bin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9" Type="http://schemas.openxmlformats.org/officeDocument/2006/relationships/image" Target="../media/image146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emf"/><Relationship Id="rId3" Type="http://schemas.openxmlformats.org/officeDocument/2006/relationships/image" Target="../media/image14.jpg"/><Relationship Id="rId7" Type="http://schemas.openxmlformats.org/officeDocument/2006/relationships/oleObject" Target="../embeddings/oleObject1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49.wmf"/><Relationship Id="rId11" Type="http://schemas.openxmlformats.org/officeDocument/2006/relationships/image" Target="../media/image152.png"/><Relationship Id="rId5" Type="http://schemas.openxmlformats.org/officeDocument/2006/relationships/oleObject" Target="../embeddings/oleObject136.bin"/><Relationship Id="rId10" Type="http://schemas.openxmlformats.org/officeDocument/2006/relationships/image" Target="../media/image151.wmf"/><Relationship Id="rId4" Type="http://schemas.openxmlformats.org/officeDocument/2006/relationships/image" Target="../media/image154.png"/><Relationship Id="rId9" Type="http://schemas.openxmlformats.org/officeDocument/2006/relationships/oleObject" Target="../embeddings/oleObject138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53.wmf"/><Relationship Id="rId5" Type="http://schemas.openxmlformats.org/officeDocument/2006/relationships/oleObject" Target="../embeddings/oleObject139.bin"/><Relationship Id="rId4" Type="http://schemas.openxmlformats.org/officeDocument/2006/relationships/image" Target="../media/image15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3" Type="http://schemas.openxmlformats.org/officeDocument/2006/relationships/image" Target="../media/image14.jpg"/><Relationship Id="rId7" Type="http://schemas.openxmlformats.org/officeDocument/2006/relationships/oleObject" Target="../embeddings/oleObject1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54.wmf"/><Relationship Id="rId5" Type="http://schemas.openxmlformats.org/officeDocument/2006/relationships/oleObject" Target="../embeddings/oleObject140.bin"/><Relationship Id="rId4" Type="http://schemas.openxmlformats.org/officeDocument/2006/relationships/image" Target="../media/image15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53.wmf"/><Relationship Id="rId5" Type="http://schemas.openxmlformats.org/officeDocument/2006/relationships/oleObject" Target="../embeddings/oleObject142.bin"/><Relationship Id="rId4" Type="http://schemas.openxmlformats.org/officeDocument/2006/relationships/image" Target="../media/image1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4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5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53.wmf"/><Relationship Id="rId5" Type="http://schemas.openxmlformats.org/officeDocument/2006/relationships/oleObject" Target="../embeddings/oleObject143.bin"/><Relationship Id="rId4" Type="http://schemas.openxmlformats.org/officeDocument/2006/relationships/image" Target="../media/image1580.png"/><Relationship Id="rId9" Type="http://schemas.openxmlformats.org/officeDocument/2006/relationships/image" Target="../media/image156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wmf"/><Relationship Id="rId3" Type="http://schemas.openxmlformats.org/officeDocument/2006/relationships/image" Target="../media/image14.jpg"/><Relationship Id="rId7" Type="http://schemas.openxmlformats.org/officeDocument/2006/relationships/oleObject" Target="../embeddings/oleObject146.bin"/><Relationship Id="rId12" Type="http://schemas.openxmlformats.org/officeDocument/2006/relationships/image" Target="../media/image16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58.wmf"/><Relationship Id="rId11" Type="http://schemas.openxmlformats.org/officeDocument/2006/relationships/oleObject" Target="../embeddings/oleObject148.bin"/><Relationship Id="rId5" Type="http://schemas.openxmlformats.org/officeDocument/2006/relationships/oleObject" Target="../embeddings/oleObject145.bin"/><Relationship Id="rId10" Type="http://schemas.openxmlformats.org/officeDocument/2006/relationships/image" Target="../media/image160.wmf"/><Relationship Id="rId4" Type="http://schemas.openxmlformats.org/officeDocument/2006/relationships/image" Target="../media/image169.png"/><Relationship Id="rId9" Type="http://schemas.openxmlformats.org/officeDocument/2006/relationships/oleObject" Target="../embeddings/oleObject147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13" Type="http://schemas.openxmlformats.org/officeDocument/2006/relationships/oleObject" Target="../embeddings/oleObject153.bin"/><Relationship Id="rId18" Type="http://schemas.openxmlformats.org/officeDocument/2006/relationships/image" Target="../media/image166.wmf"/><Relationship Id="rId26" Type="http://schemas.openxmlformats.org/officeDocument/2006/relationships/image" Target="../media/image170.wmf"/><Relationship Id="rId39" Type="http://schemas.openxmlformats.org/officeDocument/2006/relationships/oleObject" Target="../embeddings/oleObject166.bin"/><Relationship Id="rId3" Type="http://schemas.openxmlformats.org/officeDocument/2006/relationships/notesSlide" Target="../notesSlides/notesSlide6.xml"/><Relationship Id="rId21" Type="http://schemas.openxmlformats.org/officeDocument/2006/relationships/oleObject" Target="../embeddings/oleObject157.bin"/><Relationship Id="rId34" Type="http://schemas.openxmlformats.org/officeDocument/2006/relationships/image" Target="../media/image174.wmf"/><Relationship Id="rId7" Type="http://schemas.openxmlformats.org/officeDocument/2006/relationships/oleObject" Target="../embeddings/oleObject150.bin"/><Relationship Id="rId12" Type="http://schemas.openxmlformats.org/officeDocument/2006/relationships/image" Target="../media/image163.wmf"/><Relationship Id="rId17" Type="http://schemas.openxmlformats.org/officeDocument/2006/relationships/oleObject" Target="../embeddings/oleObject155.bin"/><Relationship Id="rId25" Type="http://schemas.openxmlformats.org/officeDocument/2006/relationships/oleObject" Target="../embeddings/oleObject159.bin"/><Relationship Id="rId33" Type="http://schemas.openxmlformats.org/officeDocument/2006/relationships/oleObject" Target="../embeddings/oleObject163.bin"/><Relationship Id="rId38" Type="http://schemas.openxmlformats.org/officeDocument/2006/relationships/image" Target="../media/image176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5.wmf"/><Relationship Id="rId20" Type="http://schemas.openxmlformats.org/officeDocument/2006/relationships/image" Target="../media/image167.wmf"/><Relationship Id="rId29" Type="http://schemas.openxmlformats.org/officeDocument/2006/relationships/oleObject" Target="../embeddings/oleObject161.bin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53.wmf"/><Relationship Id="rId11" Type="http://schemas.openxmlformats.org/officeDocument/2006/relationships/oleObject" Target="../embeddings/oleObject152.bin"/><Relationship Id="rId24" Type="http://schemas.openxmlformats.org/officeDocument/2006/relationships/image" Target="../media/image169.wmf"/><Relationship Id="rId32" Type="http://schemas.openxmlformats.org/officeDocument/2006/relationships/image" Target="../media/image173.wmf"/><Relationship Id="rId37" Type="http://schemas.openxmlformats.org/officeDocument/2006/relationships/oleObject" Target="../embeddings/oleObject165.bin"/><Relationship Id="rId40" Type="http://schemas.openxmlformats.org/officeDocument/2006/relationships/oleObject" Target="../embeddings/oleObject167.bin"/><Relationship Id="rId5" Type="http://schemas.openxmlformats.org/officeDocument/2006/relationships/oleObject" Target="../embeddings/oleObject149.bin"/><Relationship Id="rId15" Type="http://schemas.openxmlformats.org/officeDocument/2006/relationships/oleObject" Target="../embeddings/oleObject154.bin"/><Relationship Id="rId23" Type="http://schemas.openxmlformats.org/officeDocument/2006/relationships/oleObject" Target="../embeddings/oleObject158.bin"/><Relationship Id="rId28" Type="http://schemas.openxmlformats.org/officeDocument/2006/relationships/image" Target="../media/image171.wmf"/><Relationship Id="rId36" Type="http://schemas.openxmlformats.org/officeDocument/2006/relationships/image" Target="../media/image175.wmf"/><Relationship Id="rId10" Type="http://schemas.openxmlformats.org/officeDocument/2006/relationships/image" Target="../media/image162.wmf"/><Relationship Id="rId19" Type="http://schemas.openxmlformats.org/officeDocument/2006/relationships/oleObject" Target="../embeddings/oleObject156.bin"/><Relationship Id="rId31" Type="http://schemas.openxmlformats.org/officeDocument/2006/relationships/oleObject" Target="../embeddings/oleObject162.bin"/><Relationship Id="rId4" Type="http://schemas.openxmlformats.org/officeDocument/2006/relationships/image" Target="../media/image179.png"/><Relationship Id="rId9" Type="http://schemas.openxmlformats.org/officeDocument/2006/relationships/oleObject" Target="../embeddings/oleObject151.bin"/><Relationship Id="rId14" Type="http://schemas.openxmlformats.org/officeDocument/2006/relationships/image" Target="../media/image164.wmf"/><Relationship Id="rId22" Type="http://schemas.openxmlformats.org/officeDocument/2006/relationships/image" Target="../media/image168.wmf"/><Relationship Id="rId27" Type="http://schemas.openxmlformats.org/officeDocument/2006/relationships/oleObject" Target="../embeddings/oleObject160.bin"/><Relationship Id="rId30" Type="http://schemas.openxmlformats.org/officeDocument/2006/relationships/image" Target="../media/image172.wmf"/><Relationship Id="rId35" Type="http://schemas.openxmlformats.org/officeDocument/2006/relationships/oleObject" Target="../embeddings/oleObject164.bin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wmf"/><Relationship Id="rId18" Type="http://schemas.openxmlformats.org/officeDocument/2006/relationships/oleObject" Target="../embeddings/oleObject175.bin"/><Relationship Id="rId26" Type="http://schemas.openxmlformats.org/officeDocument/2006/relationships/oleObject" Target="../embeddings/oleObject179.bin"/><Relationship Id="rId39" Type="http://schemas.openxmlformats.org/officeDocument/2006/relationships/image" Target="../media/image174.wmf"/><Relationship Id="rId21" Type="http://schemas.openxmlformats.org/officeDocument/2006/relationships/image" Target="../media/image165.wmf"/><Relationship Id="rId34" Type="http://schemas.openxmlformats.org/officeDocument/2006/relationships/oleObject" Target="../embeddings/oleObject183.bin"/><Relationship Id="rId42" Type="http://schemas.openxmlformats.org/officeDocument/2006/relationships/oleObject" Target="../embeddings/oleObject187.bin"/><Relationship Id="rId47" Type="http://schemas.openxmlformats.org/officeDocument/2006/relationships/image" Target="../media/image182.wmf"/><Relationship Id="rId50" Type="http://schemas.openxmlformats.org/officeDocument/2006/relationships/oleObject" Target="../embeddings/oleObject192.bin"/><Relationship Id="rId55" Type="http://schemas.openxmlformats.org/officeDocument/2006/relationships/oleObject" Target="../embeddings/oleObject196.bin"/><Relationship Id="rId7" Type="http://schemas.openxmlformats.org/officeDocument/2006/relationships/image" Target="../media/image178.wmf"/><Relationship Id="rId12" Type="http://schemas.openxmlformats.org/officeDocument/2006/relationships/oleObject" Target="../embeddings/oleObject172.bin"/><Relationship Id="rId17" Type="http://schemas.openxmlformats.org/officeDocument/2006/relationships/image" Target="../media/image163.wmf"/><Relationship Id="rId25" Type="http://schemas.openxmlformats.org/officeDocument/2006/relationships/image" Target="../media/image167.wmf"/><Relationship Id="rId33" Type="http://schemas.openxmlformats.org/officeDocument/2006/relationships/image" Target="../media/image171.wmf"/><Relationship Id="rId38" Type="http://schemas.openxmlformats.org/officeDocument/2006/relationships/oleObject" Target="../embeddings/oleObject185.bin"/><Relationship Id="rId46" Type="http://schemas.openxmlformats.org/officeDocument/2006/relationships/oleObject" Target="../embeddings/oleObject189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74.bin"/><Relationship Id="rId20" Type="http://schemas.openxmlformats.org/officeDocument/2006/relationships/oleObject" Target="../embeddings/oleObject176.bin"/><Relationship Id="rId29" Type="http://schemas.openxmlformats.org/officeDocument/2006/relationships/image" Target="../media/image169.wmf"/><Relationship Id="rId41" Type="http://schemas.openxmlformats.org/officeDocument/2006/relationships/image" Target="../media/image175.wmf"/><Relationship Id="rId54" Type="http://schemas.openxmlformats.org/officeDocument/2006/relationships/image" Target="../media/image183.wmf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169.bin"/><Relationship Id="rId11" Type="http://schemas.openxmlformats.org/officeDocument/2006/relationships/image" Target="../media/image180.wmf"/><Relationship Id="rId24" Type="http://schemas.openxmlformats.org/officeDocument/2006/relationships/oleObject" Target="../embeddings/oleObject178.bin"/><Relationship Id="rId32" Type="http://schemas.openxmlformats.org/officeDocument/2006/relationships/oleObject" Target="../embeddings/oleObject182.bin"/><Relationship Id="rId37" Type="http://schemas.openxmlformats.org/officeDocument/2006/relationships/image" Target="../media/image173.wmf"/><Relationship Id="rId40" Type="http://schemas.openxmlformats.org/officeDocument/2006/relationships/oleObject" Target="../embeddings/oleObject186.bin"/><Relationship Id="rId45" Type="http://schemas.openxmlformats.org/officeDocument/2006/relationships/image" Target="../media/image181.wmf"/><Relationship Id="rId53" Type="http://schemas.openxmlformats.org/officeDocument/2006/relationships/oleObject" Target="../embeddings/oleObject195.bin"/><Relationship Id="rId5" Type="http://schemas.openxmlformats.org/officeDocument/2006/relationships/image" Target="../media/image177.wmf"/><Relationship Id="rId15" Type="http://schemas.openxmlformats.org/officeDocument/2006/relationships/image" Target="../media/image162.wmf"/><Relationship Id="rId23" Type="http://schemas.openxmlformats.org/officeDocument/2006/relationships/image" Target="../media/image166.wmf"/><Relationship Id="rId28" Type="http://schemas.openxmlformats.org/officeDocument/2006/relationships/oleObject" Target="../embeddings/oleObject180.bin"/><Relationship Id="rId36" Type="http://schemas.openxmlformats.org/officeDocument/2006/relationships/oleObject" Target="../embeddings/oleObject184.bin"/><Relationship Id="rId49" Type="http://schemas.openxmlformats.org/officeDocument/2006/relationships/oleObject" Target="../embeddings/oleObject191.bin"/><Relationship Id="rId10" Type="http://schemas.openxmlformats.org/officeDocument/2006/relationships/oleObject" Target="../embeddings/oleObject171.bin"/><Relationship Id="rId19" Type="http://schemas.openxmlformats.org/officeDocument/2006/relationships/image" Target="../media/image164.wmf"/><Relationship Id="rId31" Type="http://schemas.openxmlformats.org/officeDocument/2006/relationships/image" Target="../media/image170.wmf"/><Relationship Id="rId44" Type="http://schemas.openxmlformats.org/officeDocument/2006/relationships/oleObject" Target="../embeddings/oleObject188.bin"/><Relationship Id="rId52" Type="http://schemas.openxmlformats.org/officeDocument/2006/relationships/oleObject" Target="../embeddings/oleObject194.bin"/><Relationship Id="rId4" Type="http://schemas.openxmlformats.org/officeDocument/2006/relationships/oleObject" Target="../embeddings/oleObject168.bin"/><Relationship Id="rId9" Type="http://schemas.openxmlformats.org/officeDocument/2006/relationships/image" Target="../media/image179.wmf"/><Relationship Id="rId14" Type="http://schemas.openxmlformats.org/officeDocument/2006/relationships/oleObject" Target="../embeddings/oleObject173.bin"/><Relationship Id="rId22" Type="http://schemas.openxmlformats.org/officeDocument/2006/relationships/oleObject" Target="../embeddings/oleObject177.bin"/><Relationship Id="rId27" Type="http://schemas.openxmlformats.org/officeDocument/2006/relationships/image" Target="../media/image168.wmf"/><Relationship Id="rId30" Type="http://schemas.openxmlformats.org/officeDocument/2006/relationships/oleObject" Target="../embeddings/oleObject181.bin"/><Relationship Id="rId35" Type="http://schemas.openxmlformats.org/officeDocument/2006/relationships/image" Target="../media/image172.wmf"/><Relationship Id="rId43" Type="http://schemas.openxmlformats.org/officeDocument/2006/relationships/image" Target="../media/image176.wmf"/><Relationship Id="rId48" Type="http://schemas.openxmlformats.org/officeDocument/2006/relationships/oleObject" Target="../embeddings/oleObject190.bin"/><Relationship Id="rId8" Type="http://schemas.openxmlformats.org/officeDocument/2006/relationships/oleObject" Target="../embeddings/oleObject170.bin"/><Relationship Id="rId51" Type="http://schemas.openxmlformats.org/officeDocument/2006/relationships/oleObject" Target="../embeddings/oleObject193.bin"/><Relationship Id="rId3" Type="http://schemas.openxmlformats.org/officeDocument/2006/relationships/image" Target="../media/image1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198.bin"/><Relationship Id="rId5" Type="http://schemas.openxmlformats.org/officeDocument/2006/relationships/image" Target="../media/image184.wmf"/><Relationship Id="rId4" Type="http://schemas.openxmlformats.org/officeDocument/2006/relationships/oleObject" Target="../embeddings/oleObject197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jpeg"/><Relationship Id="rId4" Type="http://schemas.openxmlformats.org/officeDocument/2006/relationships/image" Target="../media/image18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wmf"/><Relationship Id="rId3" Type="http://schemas.openxmlformats.org/officeDocument/2006/relationships/image" Target="../media/image14.jpg"/><Relationship Id="rId7" Type="http://schemas.openxmlformats.org/officeDocument/2006/relationships/oleObject" Target="../embeddings/oleObject20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89.wmf"/><Relationship Id="rId5" Type="http://schemas.openxmlformats.org/officeDocument/2006/relationships/oleObject" Target="../embeddings/oleObject199.bin"/><Relationship Id="rId10" Type="http://schemas.openxmlformats.org/officeDocument/2006/relationships/image" Target="../media/image191.wmf"/><Relationship Id="rId4" Type="http://schemas.openxmlformats.org/officeDocument/2006/relationships/image" Target="../media/image195.png"/><Relationship Id="rId9" Type="http://schemas.openxmlformats.org/officeDocument/2006/relationships/oleObject" Target="../embeddings/oleObject201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4.bin"/><Relationship Id="rId13" Type="http://schemas.openxmlformats.org/officeDocument/2006/relationships/image" Target="../media/image196.wmf"/><Relationship Id="rId3" Type="http://schemas.openxmlformats.org/officeDocument/2006/relationships/image" Target="../media/image14.jpg"/><Relationship Id="rId7" Type="http://schemas.openxmlformats.org/officeDocument/2006/relationships/image" Target="../media/image193.wmf"/><Relationship Id="rId12" Type="http://schemas.openxmlformats.org/officeDocument/2006/relationships/oleObject" Target="../embeddings/oleObject206.bin"/><Relationship Id="rId17" Type="http://schemas.openxmlformats.org/officeDocument/2006/relationships/image" Target="../media/image19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08.bin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203.bin"/><Relationship Id="rId11" Type="http://schemas.openxmlformats.org/officeDocument/2006/relationships/image" Target="../media/image195.wmf"/><Relationship Id="rId5" Type="http://schemas.openxmlformats.org/officeDocument/2006/relationships/image" Target="../media/image192.wmf"/><Relationship Id="rId15" Type="http://schemas.openxmlformats.org/officeDocument/2006/relationships/image" Target="../media/image197.wmf"/><Relationship Id="rId10" Type="http://schemas.openxmlformats.org/officeDocument/2006/relationships/oleObject" Target="../embeddings/oleObject205.bin"/><Relationship Id="rId4" Type="http://schemas.openxmlformats.org/officeDocument/2006/relationships/oleObject" Target="../embeddings/oleObject202.bin"/><Relationship Id="rId9" Type="http://schemas.openxmlformats.org/officeDocument/2006/relationships/image" Target="../media/image194.wmf"/><Relationship Id="rId14" Type="http://schemas.openxmlformats.org/officeDocument/2006/relationships/oleObject" Target="../embeddings/oleObject207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wmf"/><Relationship Id="rId13" Type="http://schemas.openxmlformats.org/officeDocument/2006/relationships/oleObject" Target="../embeddings/oleObject213.bin"/><Relationship Id="rId18" Type="http://schemas.openxmlformats.org/officeDocument/2006/relationships/image" Target="../media/image205.wmf"/><Relationship Id="rId26" Type="http://schemas.openxmlformats.org/officeDocument/2006/relationships/image" Target="../media/image208.wmf"/><Relationship Id="rId3" Type="http://schemas.openxmlformats.org/officeDocument/2006/relationships/image" Target="../media/image14.jpg"/><Relationship Id="rId21" Type="http://schemas.openxmlformats.org/officeDocument/2006/relationships/oleObject" Target="../embeddings/oleObject217.bin"/><Relationship Id="rId7" Type="http://schemas.openxmlformats.org/officeDocument/2006/relationships/oleObject" Target="../embeddings/oleObject210.bin"/><Relationship Id="rId12" Type="http://schemas.openxmlformats.org/officeDocument/2006/relationships/image" Target="../media/image202.wmf"/><Relationship Id="rId17" Type="http://schemas.openxmlformats.org/officeDocument/2006/relationships/oleObject" Target="../embeddings/oleObject215.bin"/><Relationship Id="rId25" Type="http://schemas.openxmlformats.org/officeDocument/2006/relationships/oleObject" Target="../embeddings/oleObject22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4.wmf"/><Relationship Id="rId20" Type="http://schemas.openxmlformats.org/officeDocument/2006/relationships/image" Target="../media/image206.wmf"/><Relationship Id="rId29" Type="http://schemas.openxmlformats.org/officeDocument/2006/relationships/oleObject" Target="../embeddings/oleObject222.bin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99.wmf"/><Relationship Id="rId11" Type="http://schemas.openxmlformats.org/officeDocument/2006/relationships/oleObject" Target="../embeddings/oleObject212.bin"/><Relationship Id="rId24" Type="http://schemas.openxmlformats.org/officeDocument/2006/relationships/oleObject" Target="../embeddings/oleObject219.bin"/><Relationship Id="rId5" Type="http://schemas.openxmlformats.org/officeDocument/2006/relationships/oleObject" Target="../embeddings/oleObject209.bin"/><Relationship Id="rId15" Type="http://schemas.openxmlformats.org/officeDocument/2006/relationships/oleObject" Target="../embeddings/oleObject214.bin"/><Relationship Id="rId23" Type="http://schemas.openxmlformats.org/officeDocument/2006/relationships/oleObject" Target="../embeddings/oleObject218.bin"/><Relationship Id="rId28" Type="http://schemas.openxmlformats.org/officeDocument/2006/relationships/image" Target="../media/image209.wmf"/><Relationship Id="rId10" Type="http://schemas.openxmlformats.org/officeDocument/2006/relationships/image" Target="../media/image201.wmf"/><Relationship Id="rId19" Type="http://schemas.openxmlformats.org/officeDocument/2006/relationships/oleObject" Target="../embeddings/oleObject216.bin"/><Relationship Id="rId4" Type="http://schemas.openxmlformats.org/officeDocument/2006/relationships/image" Target="../media/image210.png"/><Relationship Id="rId9" Type="http://schemas.openxmlformats.org/officeDocument/2006/relationships/oleObject" Target="../embeddings/oleObject211.bin"/><Relationship Id="rId14" Type="http://schemas.openxmlformats.org/officeDocument/2006/relationships/image" Target="../media/image203.wmf"/><Relationship Id="rId22" Type="http://schemas.openxmlformats.org/officeDocument/2006/relationships/image" Target="../media/image207.wmf"/><Relationship Id="rId27" Type="http://schemas.openxmlformats.org/officeDocument/2006/relationships/oleObject" Target="../embeddings/oleObject221.bin"/><Relationship Id="rId30" Type="http://schemas.openxmlformats.org/officeDocument/2006/relationships/oleObject" Target="../embeddings/oleObject223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wmf"/><Relationship Id="rId3" Type="http://schemas.openxmlformats.org/officeDocument/2006/relationships/oleObject" Target="../embeddings/oleObject224.bin"/><Relationship Id="rId7" Type="http://schemas.openxmlformats.org/officeDocument/2006/relationships/oleObject" Target="../embeddings/oleObject226.bin"/><Relationship Id="rId12" Type="http://schemas.openxmlformats.org/officeDocument/2006/relationships/image" Target="../media/image2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212.wmf"/><Relationship Id="rId11" Type="http://schemas.openxmlformats.org/officeDocument/2006/relationships/oleObject" Target="../embeddings/oleObject228.bin"/><Relationship Id="rId5" Type="http://schemas.openxmlformats.org/officeDocument/2006/relationships/oleObject" Target="../embeddings/oleObject225.bin"/><Relationship Id="rId10" Type="http://schemas.openxmlformats.org/officeDocument/2006/relationships/image" Target="../media/image214.wmf"/><Relationship Id="rId4" Type="http://schemas.openxmlformats.org/officeDocument/2006/relationships/image" Target="../media/image211.wmf"/><Relationship Id="rId9" Type="http://schemas.openxmlformats.org/officeDocument/2006/relationships/oleObject" Target="../embeddings/oleObject227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1.bin"/><Relationship Id="rId13" Type="http://schemas.openxmlformats.org/officeDocument/2006/relationships/image" Target="../media/image220.png"/><Relationship Id="rId3" Type="http://schemas.openxmlformats.org/officeDocument/2006/relationships/image" Target="../media/image14.jpg"/><Relationship Id="rId7" Type="http://schemas.openxmlformats.org/officeDocument/2006/relationships/image" Target="../media/image212.wmf"/><Relationship Id="rId12" Type="http://schemas.openxmlformats.org/officeDocument/2006/relationships/hyperlink" Target="image4/4-30.JPG" TargetMode="External"/><Relationship Id="rId17" Type="http://schemas.openxmlformats.org/officeDocument/2006/relationships/image" Target="../media/image21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34.bin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230.bin"/><Relationship Id="rId11" Type="http://schemas.openxmlformats.org/officeDocument/2006/relationships/image" Target="../media/image217.wmf"/><Relationship Id="rId5" Type="http://schemas.openxmlformats.org/officeDocument/2006/relationships/image" Target="../media/image211.wmf"/><Relationship Id="rId15" Type="http://schemas.openxmlformats.org/officeDocument/2006/relationships/image" Target="../media/image218.wmf"/><Relationship Id="rId10" Type="http://schemas.openxmlformats.org/officeDocument/2006/relationships/oleObject" Target="../embeddings/oleObject232.bin"/><Relationship Id="rId4" Type="http://schemas.openxmlformats.org/officeDocument/2006/relationships/oleObject" Target="../embeddings/oleObject229.bin"/><Relationship Id="rId9" Type="http://schemas.openxmlformats.org/officeDocument/2006/relationships/image" Target="../media/image216.wmf"/><Relationship Id="rId14" Type="http://schemas.openxmlformats.org/officeDocument/2006/relationships/oleObject" Target="../embeddings/oleObject233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7.bin"/><Relationship Id="rId13" Type="http://schemas.openxmlformats.org/officeDocument/2006/relationships/oleObject" Target="../embeddings/oleObject239.bin"/><Relationship Id="rId18" Type="http://schemas.openxmlformats.org/officeDocument/2006/relationships/image" Target="../media/image227.wmf"/><Relationship Id="rId3" Type="http://schemas.openxmlformats.org/officeDocument/2006/relationships/image" Target="../media/image14.jpg"/><Relationship Id="rId7" Type="http://schemas.openxmlformats.org/officeDocument/2006/relationships/image" Target="../media/image222.wmf"/><Relationship Id="rId12" Type="http://schemas.openxmlformats.org/officeDocument/2006/relationships/image" Target="../media/image229.png"/><Relationship Id="rId17" Type="http://schemas.openxmlformats.org/officeDocument/2006/relationships/oleObject" Target="../embeddings/oleObject24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6.wmf"/><Relationship Id="rId20" Type="http://schemas.openxmlformats.org/officeDocument/2006/relationships/image" Target="../media/image228.wmf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236.bin"/><Relationship Id="rId11" Type="http://schemas.openxmlformats.org/officeDocument/2006/relationships/image" Target="../media/image224.wmf"/><Relationship Id="rId5" Type="http://schemas.openxmlformats.org/officeDocument/2006/relationships/image" Target="../media/image221.wmf"/><Relationship Id="rId15" Type="http://schemas.openxmlformats.org/officeDocument/2006/relationships/oleObject" Target="../embeddings/oleObject240.bin"/><Relationship Id="rId10" Type="http://schemas.openxmlformats.org/officeDocument/2006/relationships/oleObject" Target="../embeddings/oleObject238.bin"/><Relationship Id="rId19" Type="http://schemas.openxmlformats.org/officeDocument/2006/relationships/oleObject" Target="../embeddings/oleObject242.bin"/><Relationship Id="rId4" Type="http://schemas.openxmlformats.org/officeDocument/2006/relationships/oleObject" Target="../embeddings/oleObject235.bin"/><Relationship Id="rId9" Type="http://schemas.openxmlformats.org/officeDocument/2006/relationships/image" Target="../media/image223.wmf"/><Relationship Id="rId14" Type="http://schemas.openxmlformats.org/officeDocument/2006/relationships/image" Target="../media/image225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5.bin"/><Relationship Id="rId13" Type="http://schemas.openxmlformats.org/officeDocument/2006/relationships/oleObject" Target="../embeddings/oleObject247.bin"/><Relationship Id="rId18" Type="http://schemas.openxmlformats.org/officeDocument/2006/relationships/image" Target="../media/image236.wmf"/><Relationship Id="rId3" Type="http://schemas.openxmlformats.org/officeDocument/2006/relationships/image" Target="../media/image14.jpg"/><Relationship Id="rId7" Type="http://schemas.openxmlformats.org/officeDocument/2006/relationships/image" Target="../media/image231.wmf"/><Relationship Id="rId12" Type="http://schemas.openxmlformats.org/officeDocument/2006/relationships/image" Target="../media/image233.wmf"/><Relationship Id="rId17" Type="http://schemas.openxmlformats.org/officeDocument/2006/relationships/oleObject" Target="../embeddings/oleObject24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5.wmf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244.bin"/><Relationship Id="rId11" Type="http://schemas.openxmlformats.org/officeDocument/2006/relationships/oleObject" Target="../embeddings/oleObject246.bin"/><Relationship Id="rId5" Type="http://schemas.openxmlformats.org/officeDocument/2006/relationships/image" Target="../media/image230.emf"/><Relationship Id="rId15" Type="http://schemas.openxmlformats.org/officeDocument/2006/relationships/oleObject" Target="../embeddings/oleObject248.bin"/><Relationship Id="rId10" Type="http://schemas.openxmlformats.org/officeDocument/2006/relationships/image" Target="../media/image237.png"/><Relationship Id="rId4" Type="http://schemas.openxmlformats.org/officeDocument/2006/relationships/oleObject" Target="../embeddings/oleObject243.bin"/><Relationship Id="rId9" Type="http://schemas.openxmlformats.org/officeDocument/2006/relationships/image" Target="../media/image232.wmf"/><Relationship Id="rId14" Type="http://schemas.openxmlformats.org/officeDocument/2006/relationships/image" Target="../media/image234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2.bin"/><Relationship Id="rId13" Type="http://schemas.openxmlformats.org/officeDocument/2006/relationships/image" Target="../media/image242.wmf"/><Relationship Id="rId18" Type="http://schemas.openxmlformats.org/officeDocument/2006/relationships/image" Target="../media/image244.wmf"/><Relationship Id="rId3" Type="http://schemas.openxmlformats.org/officeDocument/2006/relationships/image" Target="../media/image14.jpg"/><Relationship Id="rId7" Type="http://schemas.openxmlformats.org/officeDocument/2006/relationships/image" Target="../media/image239.wmf"/><Relationship Id="rId12" Type="http://schemas.openxmlformats.org/officeDocument/2006/relationships/oleObject" Target="../embeddings/oleObject254.bin"/><Relationship Id="rId17" Type="http://schemas.openxmlformats.org/officeDocument/2006/relationships/oleObject" Target="../embeddings/oleObject25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3.wmf"/><Relationship Id="rId20" Type="http://schemas.openxmlformats.org/officeDocument/2006/relationships/image" Target="../media/image245.wmf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251.bin"/><Relationship Id="rId11" Type="http://schemas.openxmlformats.org/officeDocument/2006/relationships/image" Target="../media/image241.wmf"/><Relationship Id="rId5" Type="http://schemas.openxmlformats.org/officeDocument/2006/relationships/image" Target="../media/image238.wmf"/><Relationship Id="rId15" Type="http://schemas.openxmlformats.org/officeDocument/2006/relationships/oleObject" Target="../embeddings/oleObject255.bin"/><Relationship Id="rId10" Type="http://schemas.openxmlformats.org/officeDocument/2006/relationships/oleObject" Target="../embeddings/oleObject253.bin"/><Relationship Id="rId19" Type="http://schemas.openxmlformats.org/officeDocument/2006/relationships/oleObject" Target="../embeddings/oleObject257.bin"/><Relationship Id="rId4" Type="http://schemas.openxmlformats.org/officeDocument/2006/relationships/oleObject" Target="../embeddings/oleObject250.bin"/><Relationship Id="rId9" Type="http://schemas.openxmlformats.org/officeDocument/2006/relationships/image" Target="../media/image240.wmf"/><Relationship Id="rId14" Type="http://schemas.openxmlformats.org/officeDocument/2006/relationships/image" Target="../media/image2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4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259.bin"/><Relationship Id="rId5" Type="http://schemas.openxmlformats.org/officeDocument/2006/relationships/image" Target="../media/image247.wmf"/><Relationship Id="rId4" Type="http://schemas.openxmlformats.org/officeDocument/2006/relationships/oleObject" Target="../embeddings/oleObject258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25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261.bin"/><Relationship Id="rId5" Type="http://schemas.openxmlformats.org/officeDocument/2006/relationships/image" Target="../media/image249.wmf"/><Relationship Id="rId4" Type="http://schemas.openxmlformats.org/officeDocument/2006/relationships/oleObject" Target="../embeddings/oleObject260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4.bin"/><Relationship Id="rId3" Type="http://schemas.openxmlformats.org/officeDocument/2006/relationships/image" Target="../media/image14.jpg"/><Relationship Id="rId7" Type="http://schemas.openxmlformats.org/officeDocument/2006/relationships/image" Target="../media/image25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263.bin"/><Relationship Id="rId11" Type="http://schemas.openxmlformats.org/officeDocument/2006/relationships/image" Target="../media/image254.wmf"/><Relationship Id="rId5" Type="http://schemas.openxmlformats.org/officeDocument/2006/relationships/image" Target="../media/image251.wmf"/><Relationship Id="rId10" Type="http://schemas.openxmlformats.org/officeDocument/2006/relationships/oleObject" Target="../embeddings/oleObject265.bin"/><Relationship Id="rId4" Type="http://schemas.openxmlformats.org/officeDocument/2006/relationships/oleObject" Target="../embeddings/oleObject262.bin"/><Relationship Id="rId9" Type="http://schemas.openxmlformats.org/officeDocument/2006/relationships/image" Target="../media/image253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wmf"/><Relationship Id="rId3" Type="http://schemas.openxmlformats.org/officeDocument/2006/relationships/image" Target="../media/image14.jpg"/><Relationship Id="rId7" Type="http://schemas.openxmlformats.org/officeDocument/2006/relationships/oleObject" Target="../embeddings/oleObject2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255.wmf"/><Relationship Id="rId5" Type="http://schemas.openxmlformats.org/officeDocument/2006/relationships/oleObject" Target="../embeddings/oleObject266.bin"/><Relationship Id="rId4" Type="http://schemas.openxmlformats.org/officeDocument/2006/relationships/image" Target="../media/image25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3.bin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wmf"/><Relationship Id="rId13" Type="http://schemas.openxmlformats.org/officeDocument/2006/relationships/image" Target="../media/image260.wmf"/><Relationship Id="rId3" Type="http://schemas.openxmlformats.org/officeDocument/2006/relationships/image" Target="../media/image14.jpg"/><Relationship Id="rId7" Type="http://schemas.openxmlformats.org/officeDocument/2006/relationships/oleObject" Target="../embeddings/oleObject269.bin"/><Relationship Id="rId12" Type="http://schemas.openxmlformats.org/officeDocument/2006/relationships/oleObject" Target="../embeddings/oleObject2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257.wmf"/><Relationship Id="rId11" Type="http://schemas.openxmlformats.org/officeDocument/2006/relationships/oleObject" Target="../embeddings/oleObject271.bin"/><Relationship Id="rId5" Type="http://schemas.openxmlformats.org/officeDocument/2006/relationships/oleObject" Target="../embeddings/oleObject268.bin"/><Relationship Id="rId10" Type="http://schemas.openxmlformats.org/officeDocument/2006/relationships/image" Target="../media/image259.wmf"/><Relationship Id="rId4" Type="http://schemas.openxmlformats.org/officeDocument/2006/relationships/image" Target="../media/image263.png"/><Relationship Id="rId9" Type="http://schemas.openxmlformats.org/officeDocument/2006/relationships/oleObject" Target="../embeddings/oleObject270.bin"/><Relationship Id="rId14" Type="http://schemas.openxmlformats.org/officeDocument/2006/relationships/oleObject" Target="../embeddings/oleObject27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pn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14.jpg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076"/>
          <p:cNvSpPr txBox="1">
            <a:spLocks noGrp="1" noChangeArrowheads="1"/>
          </p:cNvSpPr>
          <p:nvPr>
            <p:ph idx="1"/>
          </p:nvPr>
        </p:nvSpPr>
        <p:spPr bwMode="auto">
          <a:xfrm>
            <a:off x="250825" y="765175"/>
            <a:ext cx="8713663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6000" b="1" dirty="0" smtClean="0">
                <a:solidFill>
                  <a:srgbClr val="C00000"/>
                </a:solidFill>
                <a:latin typeface="+mn-ea"/>
              </a:rPr>
              <a:t>     </a:t>
            </a:r>
            <a:r>
              <a:rPr lang="en-US" altLang="zh-CN" sz="6000" b="1" dirty="0" smtClean="0">
                <a:solidFill>
                  <a:srgbClr val="C00000"/>
                </a:solidFill>
                <a:latin typeface="+mn-ea"/>
              </a:rPr>
              <a:t>	</a:t>
            </a:r>
          </a:p>
          <a:p>
            <a:pPr marL="0" indent="0" algn="ctr">
              <a:buNone/>
            </a:pPr>
            <a:r>
              <a:rPr lang="en-US" altLang="zh-CN" sz="6000" b="1" dirty="0">
                <a:solidFill>
                  <a:srgbClr val="C00000"/>
                </a:solidFill>
                <a:latin typeface="+mn-ea"/>
              </a:rPr>
              <a:t> </a:t>
            </a:r>
            <a:r>
              <a:rPr lang="zh-CN" altLang="en-US" sz="6000" b="1" dirty="0" smtClean="0">
                <a:solidFill>
                  <a:srgbClr val="C00000"/>
                </a:solidFill>
                <a:latin typeface="+mn-ea"/>
              </a:rPr>
              <a:t>第</a:t>
            </a:r>
            <a:r>
              <a:rPr lang="zh-CN" altLang="en-US" sz="6000" b="1" dirty="0">
                <a:solidFill>
                  <a:srgbClr val="C00000"/>
                </a:solidFill>
                <a:latin typeface="+mn-ea"/>
              </a:rPr>
              <a:t>四</a:t>
            </a:r>
            <a:r>
              <a:rPr lang="zh-CN" altLang="en-US" sz="6000" b="1" dirty="0" smtClean="0">
                <a:solidFill>
                  <a:srgbClr val="C00000"/>
                </a:solidFill>
                <a:latin typeface="+mn-ea"/>
              </a:rPr>
              <a:t>章</a:t>
            </a:r>
            <a:endParaRPr lang="en-US" altLang="zh-CN" sz="6000" b="1" dirty="0" smtClean="0">
              <a:solidFill>
                <a:srgbClr val="C00000"/>
              </a:solidFill>
              <a:latin typeface="+mn-ea"/>
            </a:endParaRPr>
          </a:p>
          <a:p>
            <a:pPr marL="0" indent="0" algn="ctr">
              <a:buNone/>
            </a:pPr>
            <a:r>
              <a:rPr lang="zh-CN" altLang="en-US" sz="6000" b="1" dirty="0" smtClean="0">
                <a:solidFill>
                  <a:srgbClr val="C00000"/>
                </a:solidFill>
                <a:latin typeface="+mn-ea"/>
              </a:rPr>
              <a:t>真空中的稳恒</a:t>
            </a:r>
            <a:r>
              <a:rPr lang="zh-CN" altLang="en-US" sz="6000" b="1" dirty="0">
                <a:solidFill>
                  <a:srgbClr val="C00000"/>
                </a:solidFill>
                <a:latin typeface="+mn-ea"/>
              </a:rPr>
              <a:t>磁场</a:t>
            </a:r>
            <a:endParaRPr lang="en-US" altLang="zh-CN" sz="6000" b="1" dirty="0" smtClean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0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sz="3600" b="1" dirty="0">
                    <a:solidFill>
                      <a:srgbClr val="0000FF"/>
                    </a:solidFill>
                  </a:rPr>
                  <a:t>四</a:t>
                </a:r>
                <a:r>
                  <a:rPr lang="zh-CN" altLang="en-US" sz="3600" b="1" dirty="0" smtClean="0">
                    <a:solidFill>
                      <a:srgbClr val="0000FF"/>
                    </a:solidFill>
                  </a:rPr>
                  <a:t>、安培定律：</a:t>
                </a:r>
                <a:endParaRPr lang="en-US" altLang="zh-CN" sz="3600" b="1" dirty="0" smtClean="0">
                  <a:solidFill>
                    <a:srgbClr val="0000FF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3600" b="1" dirty="0"/>
                  <a:t>	</a:t>
                </a:r>
                <a:r>
                  <a:rPr lang="zh-CN" altLang="en-US" dirty="0" smtClean="0"/>
                  <a:t>这里只予简单介绍，后面也会进一步讨论，电流元矢量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𝑑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𝑙</m:t>
                        </m:r>
                      </m:e>
                    </m:acc>
                  </m:oMath>
                </a14:m>
                <a:r>
                  <a:rPr lang="zh-CN" altLang="en-US" dirty="0" smtClean="0"/>
                  <a:t>，对另一电流元矢量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𝑑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/>
                          </a:rPr>
                          <m:t>𝑙</m:t>
                        </m:r>
                      </m:e>
                    </m:acc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的作用力为：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同样：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由毕萨定律知：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  <a:blipFill rotWithShape="1">
                <a:blip r:embed="rId4"/>
                <a:stretch>
                  <a:fillRect l="-2227" t="-20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871457"/>
              </p:ext>
            </p:extLst>
          </p:nvPr>
        </p:nvGraphicFramePr>
        <p:xfrm>
          <a:off x="2771800" y="2564904"/>
          <a:ext cx="3024187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40" name="Equation" r:id="rId5" imgW="1117440" imgH="241200" progId="Equation.DSMT4">
                  <p:embed/>
                </p:oleObj>
              </mc:Choice>
              <mc:Fallback>
                <p:oleObj name="Equation" r:id="rId5" imgW="1117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71800" y="2564904"/>
                        <a:ext cx="3024187" cy="652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280480"/>
              </p:ext>
            </p:extLst>
          </p:nvPr>
        </p:nvGraphicFramePr>
        <p:xfrm>
          <a:off x="1475656" y="3212976"/>
          <a:ext cx="4983162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41" name="Equation" r:id="rId7" imgW="1841400" imgH="241200" progId="Equation.DSMT4">
                  <p:embed/>
                </p:oleObj>
              </mc:Choice>
              <mc:Fallback>
                <p:oleObj name="Equation" r:id="rId7" imgW="1841400" imgH="2412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3212976"/>
                        <a:ext cx="4983162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434273"/>
              </p:ext>
            </p:extLst>
          </p:nvPr>
        </p:nvGraphicFramePr>
        <p:xfrm>
          <a:off x="371475" y="4292600"/>
          <a:ext cx="28575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42" name="Equation" r:id="rId9" imgW="1143000" imgH="914400" progId="Equation.DSMT4">
                  <p:embed/>
                </p:oleObj>
              </mc:Choice>
              <mc:Fallback>
                <p:oleObj name="Equation" r:id="rId9" imgW="114300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1475" y="4292600"/>
                        <a:ext cx="2857500" cy="228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795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7659040" y="1340768"/>
            <a:ext cx="2137" cy="3888432"/>
          </a:xfrm>
          <a:prstGeom prst="line">
            <a:avLst/>
          </a:prstGeom>
          <a:ln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0" y="1268760"/>
                <a:ext cx="9144000" cy="54726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/>
                  <a:t>例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、稳恒电流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𝐼</m:t>
                    </m:r>
                  </m:oMath>
                </a14:m>
                <a:r>
                  <a:rPr lang="zh-CN" altLang="en-US" dirty="0" smtClean="0"/>
                  <a:t>沿直导线流动，求导线外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的磁感强度矢量分布。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/>
                  <a:t>解</a:t>
                </a:r>
                <a:r>
                  <a:rPr lang="zh-CN" altLang="en-US" dirty="0" smtClean="0"/>
                  <a:t>：磁场</a:t>
                </a:r>
                <a:r>
                  <a:rPr lang="zh-CN" altLang="en-US" dirty="0"/>
                  <a:t>方向垂直纸面向里。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68760"/>
                <a:ext cx="9144000" cy="5472608"/>
              </a:xfrm>
              <a:blipFill rotWithShape="1">
                <a:blip r:embed="rId3"/>
                <a:stretch>
                  <a:fillRect l="-1667" t="-20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179512" y="332656"/>
            <a:ext cx="8640960" cy="936104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>
                <a:solidFill>
                  <a:srgbClr val="0000FF"/>
                </a:solidFill>
              </a:rPr>
              <a:t>五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、应用举例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  <p:grpSp>
        <p:nvGrpSpPr>
          <p:cNvPr id="31" name="Group 10"/>
          <p:cNvGrpSpPr>
            <a:grpSpLocks/>
          </p:cNvGrpSpPr>
          <p:nvPr/>
        </p:nvGrpSpPr>
        <p:grpSpPr bwMode="auto">
          <a:xfrm>
            <a:off x="7065683" y="2092574"/>
            <a:ext cx="2015175" cy="2616200"/>
            <a:chOff x="4080" y="240"/>
            <a:chExt cx="1440" cy="2208"/>
          </a:xfrm>
        </p:grpSpPr>
        <p:sp>
          <p:nvSpPr>
            <p:cNvPr id="32" name="Rectangle 11"/>
            <p:cNvSpPr>
              <a:spLocks noChangeArrowheads="1"/>
            </p:cNvSpPr>
            <p:nvPr/>
          </p:nvSpPr>
          <p:spPr bwMode="auto">
            <a:xfrm>
              <a:off x="4480" y="336"/>
              <a:ext cx="48" cy="2112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Line 12"/>
            <p:cNvSpPr>
              <a:spLocks noChangeShapeType="1"/>
            </p:cNvSpPr>
            <p:nvPr/>
          </p:nvSpPr>
          <p:spPr bwMode="auto">
            <a:xfrm flipV="1">
              <a:off x="4512" y="640"/>
              <a:ext cx="0" cy="342"/>
            </a:xfrm>
            <a:prstGeom prst="line">
              <a:avLst/>
            </a:prstGeom>
            <a:noFill/>
            <a:ln w="88900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>
              <a:off x="4560" y="1952"/>
              <a:ext cx="691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Line 14"/>
            <p:cNvSpPr>
              <a:spLocks noChangeShapeType="1"/>
            </p:cNvSpPr>
            <p:nvPr/>
          </p:nvSpPr>
          <p:spPr bwMode="auto">
            <a:xfrm>
              <a:off x="4504" y="811"/>
              <a:ext cx="776" cy="1141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graphicFrame>
          <p:nvGraphicFramePr>
            <p:cNvPr id="3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17661878"/>
                </p:ext>
              </p:extLst>
            </p:nvPr>
          </p:nvGraphicFramePr>
          <p:xfrm>
            <a:off x="4578" y="699"/>
            <a:ext cx="190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70" name="公式" r:id="rId4" imgW="126720" imgH="177480" progId="Equation.3">
                    <p:embed/>
                  </p:oleObj>
                </mc:Choice>
                <mc:Fallback>
                  <p:oleObj name="公式" r:id="rId4" imgW="126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8" y="699"/>
                          <a:ext cx="190" cy="2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61456793"/>
                </p:ext>
              </p:extLst>
            </p:nvPr>
          </p:nvGraphicFramePr>
          <p:xfrm>
            <a:off x="4562" y="1152"/>
            <a:ext cx="303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71" name="公式" r:id="rId6" imgW="126720" imgH="152280" progId="Equation.3">
                    <p:embed/>
                  </p:oleObj>
                </mc:Choice>
                <mc:Fallback>
                  <p:oleObj name="公式" r:id="rId6" imgW="126720" imgH="152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2" y="1152"/>
                          <a:ext cx="303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3831260"/>
                </p:ext>
              </p:extLst>
            </p:nvPr>
          </p:nvGraphicFramePr>
          <p:xfrm>
            <a:off x="4656" y="1550"/>
            <a:ext cx="384" cy="4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72" name="公式" r:id="rId8" imgW="139680" imgH="228600" progId="Equation.3">
                    <p:embed/>
                  </p:oleObj>
                </mc:Choice>
                <mc:Fallback>
                  <p:oleObj name="公式" r:id="rId8" imgW="1396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1550"/>
                          <a:ext cx="384" cy="4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33699714"/>
                </p:ext>
              </p:extLst>
            </p:nvPr>
          </p:nvGraphicFramePr>
          <p:xfrm>
            <a:off x="4080" y="720"/>
            <a:ext cx="383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73" name="公式" r:id="rId10" imgW="203040" imgH="203040" progId="Equation.3">
                    <p:embed/>
                  </p:oleObj>
                </mc:Choice>
                <mc:Fallback>
                  <p:oleObj name="公式" r:id="rId10" imgW="2030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720"/>
                          <a:ext cx="383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81893083"/>
                </p:ext>
              </p:extLst>
            </p:nvPr>
          </p:nvGraphicFramePr>
          <p:xfrm>
            <a:off x="4176" y="240"/>
            <a:ext cx="303" cy="3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74" name="公式" r:id="rId12" imgW="126720" imgH="164880" progId="Equation.3">
                    <p:embed/>
                  </p:oleObj>
                </mc:Choice>
                <mc:Fallback>
                  <p:oleObj name="公式" r:id="rId12" imgW="1267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240"/>
                          <a:ext cx="303" cy="3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40556701"/>
                </p:ext>
              </p:extLst>
            </p:nvPr>
          </p:nvGraphicFramePr>
          <p:xfrm>
            <a:off x="4272" y="1296"/>
            <a:ext cx="16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75" name="公式" r:id="rId14" imgW="88560" imgH="177480" progId="Equation.3">
                    <p:embed/>
                  </p:oleObj>
                </mc:Choice>
                <mc:Fallback>
                  <p:oleObj name="公式" r:id="rId14" imgW="885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1296"/>
                          <a:ext cx="167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2" name="Group 21"/>
            <p:cNvGrpSpPr>
              <a:grpSpLocks/>
            </p:cNvGrpSpPr>
            <p:nvPr/>
          </p:nvGrpSpPr>
          <p:grpSpPr bwMode="auto">
            <a:xfrm>
              <a:off x="5280" y="1824"/>
              <a:ext cx="240" cy="240"/>
              <a:chOff x="5232" y="1872"/>
              <a:chExt cx="240" cy="240"/>
            </a:xfrm>
          </p:grpSpPr>
          <p:sp>
            <p:nvSpPr>
              <p:cNvPr id="45" name="Oval 22"/>
              <p:cNvSpPr>
                <a:spLocks noChangeArrowheads="1"/>
              </p:cNvSpPr>
              <p:nvPr/>
            </p:nvSpPr>
            <p:spPr bwMode="auto">
              <a:xfrm>
                <a:off x="5232" y="1872"/>
                <a:ext cx="240" cy="240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Line 23"/>
              <p:cNvSpPr>
                <a:spLocks noChangeShapeType="1"/>
              </p:cNvSpPr>
              <p:nvPr/>
            </p:nvSpPr>
            <p:spPr bwMode="auto">
              <a:xfrm rot="1265349" flipH="1">
                <a:off x="5290" y="1883"/>
                <a:ext cx="114" cy="21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Line 24"/>
              <p:cNvSpPr>
                <a:spLocks noChangeShapeType="1"/>
              </p:cNvSpPr>
              <p:nvPr/>
            </p:nvSpPr>
            <p:spPr bwMode="auto">
              <a:xfrm rot="20334651">
                <a:off x="5288" y="1874"/>
                <a:ext cx="111" cy="2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aphicFrame>
          <p:nvGraphicFramePr>
            <p:cNvPr id="44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93609915"/>
                </p:ext>
              </p:extLst>
            </p:nvPr>
          </p:nvGraphicFramePr>
          <p:xfrm>
            <a:off x="5184" y="1440"/>
            <a:ext cx="286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76" name="公式" r:id="rId16" imgW="152280" imgH="190440" progId="Equation.3">
                    <p:embed/>
                  </p:oleObj>
                </mc:Choice>
                <mc:Fallback>
                  <p:oleObj name="公式" r:id="rId16" imgW="1522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4" y="1440"/>
                          <a:ext cx="286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9" name="直接连接符 18"/>
          <p:cNvCxnSpPr>
            <a:stCxn id="32" idx="0"/>
            <a:endCxn id="45" idx="2"/>
          </p:cNvCxnSpPr>
          <p:nvPr/>
        </p:nvCxnSpPr>
        <p:spPr>
          <a:xfrm>
            <a:off x="7659041" y="2206322"/>
            <a:ext cx="1085955" cy="190527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32" idx="2"/>
          </p:cNvCxnSpPr>
          <p:nvPr/>
        </p:nvCxnSpPr>
        <p:spPr>
          <a:xfrm flipV="1">
            <a:off x="7659041" y="4121079"/>
            <a:ext cx="1053140" cy="587695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52" name="对象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072546"/>
              </p:ext>
            </p:extLst>
          </p:nvPr>
        </p:nvGraphicFramePr>
        <p:xfrm>
          <a:off x="7740352" y="1907578"/>
          <a:ext cx="318718" cy="441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77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740352" y="1907578"/>
                        <a:ext cx="318718" cy="4413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0028987"/>
              </p:ext>
            </p:extLst>
          </p:nvPr>
        </p:nvGraphicFramePr>
        <p:xfrm>
          <a:off x="7705725" y="4149080"/>
          <a:ext cx="293688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78" name="Equation" r:id="rId20" imgW="152280" imgH="228600" progId="Equation.DSMT4">
                  <p:embed/>
                </p:oleObj>
              </mc:Choice>
              <mc:Fallback>
                <p:oleObj name="Equation" r:id="rId20" imgW="152280" imgH="228600" progId="Equation.DSMT4">
                  <p:embed/>
                  <p:pic>
                    <p:nvPicPr>
                      <p:cNvPr id="0" name="对象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5725" y="4149080"/>
                        <a:ext cx="293688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395758"/>
              </p:ext>
            </p:extLst>
          </p:nvPr>
        </p:nvGraphicFramePr>
        <p:xfrm>
          <a:off x="285750" y="3173413"/>
          <a:ext cx="5891213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79" name="Equation" r:id="rId22" imgW="2095200" imgH="419040" progId="Equation.DSMT4">
                  <p:embed/>
                </p:oleObj>
              </mc:Choice>
              <mc:Fallback>
                <p:oleObj name="Equation" r:id="rId22" imgW="20952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85750" y="3173413"/>
                        <a:ext cx="5891213" cy="1177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091202"/>
              </p:ext>
            </p:extLst>
          </p:nvPr>
        </p:nvGraphicFramePr>
        <p:xfrm>
          <a:off x="395536" y="4437112"/>
          <a:ext cx="453548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80" name="Equation" r:id="rId24" imgW="1701720" imgH="228600" progId="Equation.DSMT4">
                  <p:embed/>
                </p:oleObj>
              </mc:Choice>
              <mc:Fallback>
                <p:oleObj name="Equation" r:id="rId24" imgW="17017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95536" y="4437112"/>
                        <a:ext cx="4535487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655988"/>
              </p:ext>
            </p:extLst>
          </p:nvPr>
        </p:nvGraphicFramePr>
        <p:xfrm>
          <a:off x="323528" y="5300663"/>
          <a:ext cx="5314950" cy="1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81" name="Equation" r:id="rId26" imgW="1993680" imgH="393480" progId="Equation.DSMT4">
                  <p:embed/>
                </p:oleObj>
              </mc:Choice>
              <mc:Fallback>
                <p:oleObj name="Equation" r:id="rId26" imgW="1993680" imgH="393480" progId="Equation.DSMT4">
                  <p:embed/>
                  <p:pic>
                    <p:nvPicPr>
                      <p:cNvPr id="0" name="对象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5300663"/>
                        <a:ext cx="5314950" cy="1049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220801"/>
              </p:ext>
            </p:extLst>
          </p:nvPr>
        </p:nvGraphicFramePr>
        <p:xfrm>
          <a:off x="6327775" y="5331991"/>
          <a:ext cx="2132013" cy="1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82" name="Equation" r:id="rId28" imgW="799920" imgH="393480" progId="Equation.DSMT4">
                  <p:embed/>
                </p:oleObj>
              </mc:Choice>
              <mc:Fallback>
                <p:oleObj name="Equation" r:id="rId28" imgW="799920" imgH="39348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7775" y="5331991"/>
                        <a:ext cx="2132013" cy="1049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003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08912" cy="583264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	</a:t>
            </a:r>
          </a:p>
        </p:txBody>
      </p:sp>
      <p:graphicFrame>
        <p:nvGraphicFramePr>
          <p:cNvPr id="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899042"/>
              </p:ext>
            </p:extLst>
          </p:nvPr>
        </p:nvGraphicFramePr>
        <p:xfrm>
          <a:off x="1895475" y="3944938"/>
          <a:ext cx="29210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0" name="Equation" r:id="rId4" imgW="1066680" imgH="431640" progId="Equation.DSMT4">
                  <p:embed/>
                </p:oleObj>
              </mc:Choice>
              <mc:Fallback>
                <p:oleObj name="Equation" r:id="rId4" imgW="10666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475" y="3944938"/>
                        <a:ext cx="29210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 rot="10800000" flipV="1">
            <a:off x="251520" y="3352635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（</a:t>
            </a:r>
            <a:r>
              <a:rPr lang="en-US" altLang="zh-CN" sz="3200" dirty="0" smtClean="0"/>
              <a:t>1</a:t>
            </a:r>
            <a:r>
              <a:rPr lang="zh-CN" altLang="en-US" sz="3200" dirty="0" smtClean="0"/>
              <a:t>）无限长，即             ，          时</a:t>
            </a:r>
            <a:endParaRPr lang="zh-CN" altLang="en-US" sz="3200" dirty="0"/>
          </a:p>
        </p:txBody>
      </p:sp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8578903"/>
              </p:ext>
            </p:extLst>
          </p:nvPr>
        </p:nvGraphicFramePr>
        <p:xfrm>
          <a:off x="3491880" y="3354798"/>
          <a:ext cx="10668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1" name="公式" r:id="rId6" imgW="393480" imgH="215640" progId="Equation.3">
                  <p:embed/>
                </p:oleObj>
              </mc:Choice>
              <mc:Fallback>
                <p:oleObj name="公式" r:id="rId6" imgW="393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3354798"/>
                        <a:ext cx="1066800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59260" y="4941167"/>
            <a:ext cx="81369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（</a:t>
            </a:r>
            <a:r>
              <a:rPr lang="en-US" altLang="zh-CN" sz="3200" dirty="0" smtClean="0"/>
              <a:t>2</a:t>
            </a:r>
            <a:r>
              <a:rPr lang="zh-CN" altLang="en-US" sz="3200" dirty="0" smtClean="0"/>
              <a:t>）半限长，即             ，          ，</a:t>
            </a:r>
            <a:endParaRPr lang="en-US" altLang="zh-CN" sz="3200" dirty="0" smtClean="0"/>
          </a:p>
          <a:p>
            <a:endParaRPr lang="en-US" altLang="zh-CN" dirty="0" smtClean="0"/>
          </a:p>
          <a:p>
            <a:r>
              <a:rPr lang="zh-CN" altLang="en-US" sz="3200" dirty="0" smtClean="0"/>
              <a:t>        或            ，            时，</a:t>
            </a:r>
            <a:endParaRPr lang="zh-CN" altLang="en-US" sz="3200" dirty="0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3746806"/>
              </p:ext>
            </p:extLst>
          </p:nvPr>
        </p:nvGraphicFramePr>
        <p:xfrm>
          <a:off x="3347864" y="4671219"/>
          <a:ext cx="1203325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2" name="公式" r:id="rId8" imgW="444240" imgH="393480" progId="Equation.3">
                  <p:embed/>
                </p:oleObj>
              </mc:Choice>
              <mc:Fallback>
                <p:oleObj name="公式" r:id="rId8" imgW="44424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4671219"/>
                        <a:ext cx="1203325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302560"/>
              </p:ext>
            </p:extLst>
          </p:nvPr>
        </p:nvGraphicFramePr>
        <p:xfrm>
          <a:off x="1403648" y="5726707"/>
          <a:ext cx="1065212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3" name="公式" r:id="rId10" imgW="393480" imgH="215640" progId="Equation.3">
                  <p:embed/>
                </p:oleObj>
              </mc:Choice>
              <mc:Fallback>
                <p:oleObj name="公式" r:id="rId10" imgW="393480" imgH="215640" progId="Equation.3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5726707"/>
                        <a:ext cx="1065212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725470"/>
              </p:ext>
            </p:extLst>
          </p:nvPr>
        </p:nvGraphicFramePr>
        <p:xfrm>
          <a:off x="2771800" y="5463307"/>
          <a:ext cx="1238250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4" name="公式" r:id="rId12" imgW="457200" imgH="393480" progId="Equation.3">
                  <p:embed/>
                </p:oleObj>
              </mc:Choice>
              <mc:Fallback>
                <p:oleObj name="公式" r:id="rId12" imgW="457200" imgH="393480" progId="Equation.3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5463307"/>
                        <a:ext cx="1238250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580792"/>
              </p:ext>
            </p:extLst>
          </p:nvPr>
        </p:nvGraphicFramePr>
        <p:xfrm>
          <a:off x="4788024" y="3354799"/>
          <a:ext cx="1169988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5" name="公式" r:id="rId14" imgW="431640" imgH="215640" progId="Equation.3">
                  <p:embed/>
                </p:oleObj>
              </mc:Choice>
              <mc:Fallback>
                <p:oleObj name="公式" r:id="rId14" imgW="431640" imgH="215640" progId="Equation.3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3354799"/>
                        <a:ext cx="1169988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588153"/>
              </p:ext>
            </p:extLst>
          </p:nvPr>
        </p:nvGraphicFramePr>
        <p:xfrm>
          <a:off x="4695180" y="5589588"/>
          <a:ext cx="27162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6" name="Equation" r:id="rId16" imgW="990360" imgH="431640" progId="Equation.DSMT4">
                  <p:embed/>
                </p:oleObj>
              </mc:Choice>
              <mc:Fallback>
                <p:oleObj name="Equation" r:id="rId16" imgW="990360" imgH="4316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5180" y="5589588"/>
                        <a:ext cx="271621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7336872"/>
              </p:ext>
            </p:extLst>
          </p:nvPr>
        </p:nvGraphicFramePr>
        <p:xfrm>
          <a:off x="501650" y="692150"/>
          <a:ext cx="6205538" cy="276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7" name="Equation" r:id="rId18" imgW="2577960" imgH="1269720" progId="Equation.DSMT4">
                  <p:embed/>
                </p:oleObj>
              </mc:Choice>
              <mc:Fallback>
                <p:oleObj name="Equation" r:id="rId18" imgW="2577960" imgH="126972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" y="692150"/>
                        <a:ext cx="6205538" cy="276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916546"/>
              </p:ext>
            </p:extLst>
          </p:nvPr>
        </p:nvGraphicFramePr>
        <p:xfrm>
          <a:off x="4716016" y="4941168"/>
          <a:ext cx="114300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8" name="公式" r:id="rId20" imgW="431640" imgH="215640" progId="Equation.3">
                  <p:embed/>
                </p:oleObj>
              </mc:Choice>
              <mc:Fallback>
                <p:oleObj name="公式" r:id="rId20" imgW="431640" imgH="215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4941168"/>
                        <a:ext cx="1143000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883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）导线延长线上，                          ，</a:t>
                </a:r>
                <a:endParaRPr lang="en-US" altLang="zh-CN" dirty="0" smtClean="0"/>
              </a:p>
              <a:p>
                <a:pPr marL="984250" indent="-984250">
                  <a:buNone/>
                </a:pPr>
                <a:r>
                  <a:rPr lang="zh-CN" altLang="en-US" dirty="0" smtClean="0"/>
                  <a:t>例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、若稳恒电流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𝐼</m:t>
                    </m:r>
                  </m:oMath>
                </a14:m>
                <a:r>
                  <a:rPr lang="zh-CN" altLang="en-US" dirty="0" smtClean="0"/>
                  <a:t>沿半径为</a:t>
                </a:r>
                <a:r>
                  <a:rPr lang="en-US" altLang="zh-CN" dirty="0" smtClean="0"/>
                  <a:t>R</a:t>
                </a:r>
                <a:r>
                  <a:rPr lang="zh-CN" altLang="en-US" dirty="0" smtClean="0"/>
                  <a:t>的环形导线流动，求圆环轴线上离环心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𝑧</m:t>
                    </m:r>
                  </m:oMath>
                </a14:m>
                <a:r>
                  <a:rPr lang="zh-CN" altLang="en-US" dirty="0" smtClean="0"/>
                  <a:t>处磁感强度矢量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解：分析方向，总的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</m:e>
                    </m:acc>
                    <m:r>
                      <a:rPr lang="zh-CN" altLang="en-US" b="0" i="1" smtClean="0">
                        <a:latin typeface="Cambria Math"/>
                      </a:rPr>
                      <m:t>沿</m:t>
                    </m:r>
                    <m:r>
                      <a:rPr lang="en-US" altLang="zh-CN" b="0" i="1" smtClean="0">
                        <a:latin typeface="Cambria Math"/>
                      </a:rPr>
                      <m:t>𝑧</m:t>
                    </m:r>
                    <m:r>
                      <a:rPr lang="zh-CN" altLang="en-US" b="0" i="1" smtClean="0">
                        <a:latin typeface="Cambria Math"/>
                      </a:rPr>
                      <m:t>轴</m:t>
                    </m:r>
                    <m:r>
                      <a:rPr lang="zh-CN" altLang="en-US" i="1">
                        <a:latin typeface="Cambria Math"/>
                      </a:rPr>
                      <m:t>方向</m:t>
                    </m:r>
                    <m:r>
                      <a:rPr lang="zh-CN" altLang="en-US" b="0" i="1" smtClean="0">
                        <a:latin typeface="Cambria Math"/>
                      </a:rPr>
                      <m:t>。</m:t>
                    </m:r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  <a:blipFill rotWithShape="1">
                <a:blip r:embed="rId4"/>
                <a:stretch>
                  <a:fillRect l="-1856" t="-1881" r="-6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4644008" y="2999168"/>
            <a:ext cx="3688169" cy="3670192"/>
            <a:chOff x="4644008" y="2999168"/>
            <a:chExt cx="3688169" cy="3670192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8" y="2999168"/>
              <a:ext cx="3688169" cy="3670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aphicFrame>
          <p:nvGraphicFramePr>
            <p:cNvPr id="2" name="对象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047951"/>
                </p:ext>
              </p:extLst>
            </p:nvPr>
          </p:nvGraphicFramePr>
          <p:xfrm>
            <a:off x="6116899" y="3284984"/>
            <a:ext cx="471325" cy="4320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82" name="Equation" r:id="rId6" imgW="152280" imgH="139680" progId="Equation.DSMT4">
                    <p:embed/>
                  </p:oleObj>
                </mc:Choice>
                <mc:Fallback>
                  <p:oleObj name="Equation" r:id="rId6" imgW="152280" imgH="1396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116899" y="3284984"/>
                          <a:ext cx="471325" cy="4320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对象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15306332"/>
                </p:ext>
              </p:extLst>
            </p:nvPr>
          </p:nvGraphicFramePr>
          <p:xfrm>
            <a:off x="6444208" y="5373216"/>
            <a:ext cx="364232" cy="3945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83" name="Equation" r:id="rId8" imgW="152280" imgH="164880" progId="Equation.DSMT4">
                    <p:embed/>
                  </p:oleObj>
                </mc:Choice>
                <mc:Fallback>
                  <p:oleObj name="Equation" r:id="rId8" imgW="152280" imgH="1648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444208" y="5373216"/>
                          <a:ext cx="364232" cy="3945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425641"/>
              </p:ext>
            </p:extLst>
          </p:nvPr>
        </p:nvGraphicFramePr>
        <p:xfrm>
          <a:off x="3935958" y="795239"/>
          <a:ext cx="2508250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84" name="Equation" r:id="rId10" imgW="927000" imgH="228600" progId="Equation.DSMT4">
                  <p:embed/>
                </p:oleObj>
              </mc:Choice>
              <mc:Fallback>
                <p:oleObj name="Equation" r:id="rId10" imgW="927000" imgH="22860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5958" y="795239"/>
                        <a:ext cx="2508250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780989"/>
              </p:ext>
            </p:extLst>
          </p:nvPr>
        </p:nvGraphicFramePr>
        <p:xfrm>
          <a:off x="6782073" y="836712"/>
          <a:ext cx="1030287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85" name="Equation" r:id="rId12" imgW="380880" imgH="177480" progId="Equation.DSMT4">
                  <p:embed/>
                </p:oleObj>
              </mc:Choice>
              <mc:Fallback>
                <p:oleObj name="Equation" r:id="rId12" imgW="380880" imgH="17748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2073" y="836712"/>
                        <a:ext cx="1030287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137413"/>
              </p:ext>
            </p:extLst>
          </p:nvPr>
        </p:nvGraphicFramePr>
        <p:xfrm>
          <a:off x="611560" y="3213100"/>
          <a:ext cx="3373437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86" name="Equation" r:id="rId14" imgW="1384200" imgH="393480" progId="Equation.DSMT4">
                  <p:embed/>
                </p:oleObj>
              </mc:Choice>
              <mc:Fallback>
                <p:oleObj name="Equation" r:id="rId14" imgW="1384200" imgH="39348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3213100"/>
                        <a:ext cx="3373437" cy="95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792783"/>
              </p:ext>
            </p:extLst>
          </p:nvPr>
        </p:nvGraphicFramePr>
        <p:xfrm>
          <a:off x="554038" y="4349750"/>
          <a:ext cx="3851275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87" name="Equation" r:id="rId16" imgW="1562040" imgH="393480" progId="Equation.DSMT4">
                  <p:embed/>
                </p:oleObj>
              </mc:Choice>
              <mc:Fallback>
                <p:oleObj name="Equation" r:id="rId16" imgW="1562040" imgH="39348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038" y="4349750"/>
                        <a:ext cx="3851275" cy="96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04667"/>
              </p:ext>
            </p:extLst>
          </p:nvPr>
        </p:nvGraphicFramePr>
        <p:xfrm>
          <a:off x="539552" y="5373216"/>
          <a:ext cx="3695700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88" name="Equation" r:id="rId18" imgW="1384200" imgH="393480" progId="Equation.DSMT4">
                  <p:embed/>
                </p:oleObj>
              </mc:Choice>
              <mc:Fallback>
                <p:oleObj name="Equation" r:id="rId18" imgW="1384200" imgH="39348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5373216"/>
                        <a:ext cx="3695700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171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08912" cy="583264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讨论</a:t>
            </a:r>
            <a:r>
              <a:rPr lang="zh-CN" altLang="en-US" dirty="0" smtClean="0">
                <a:sym typeface="Wingdings" pitchFamily="2" charset="2"/>
              </a:rPr>
              <a:t>：（</a:t>
            </a:r>
            <a:r>
              <a:rPr lang="en-US" altLang="zh-CN" dirty="0" smtClean="0">
                <a:sym typeface="Wingdings" pitchFamily="2" charset="2"/>
              </a:rPr>
              <a:t>1</a:t>
            </a:r>
            <a:r>
              <a:rPr lang="zh-CN" altLang="en-US" dirty="0" smtClean="0">
                <a:sym typeface="Wingdings" pitchFamily="2" charset="2"/>
              </a:rPr>
              <a:t>）</a:t>
            </a:r>
            <a:r>
              <a:rPr lang="zh-CN" altLang="en-US" dirty="0" smtClean="0"/>
              <a:t>环心处，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            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）圆弧，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7350027"/>
              </p:ext>
            </p:extLst>
          </p:nvPr>
        </p:nvGraphicFramePr>
        <p:xfrm>
          <a:off x="434975" y="908050"/>
          <a:ext cx="4814888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9" name="Equation" r:id="rId4" imgW="1803240" imgH="419040" progId="Equation.DSMT4">
                  <p:embed/>
                </p:oleObj>
              </mc:Choice>
              <mc:Fallback>
                <p:oleObj name="Equation" r:id="rId4" imgW="1803240" imgH="41904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908050"/>
                        <a:ext cx="4814888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9066443"/>
              </p:ext>
            </p:extLst>
          </p:nvPr>
        </p:nvGraphicFramePr>
        <p:xfrm>
          <a:off x="400050" y="2133600"/>
          <a:ext cx="6578600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0" name="Equation" r:id="rId6" imgW="2463480" imgH="583920" progId="Equation.DSMT4">
                  <p:embed/>
                </p:oleObj>
              </mc:Choice>
              <mc:Fallback>
                <p:oleObj name="Equation" r:id="rId6" imgW="2463480" imgH="58392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" y="2133600"/>
                        <a:ext cx="6578600" cy="155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688687"/>
              </p:ext>
            </p:extLst>
          </p:nvPr>
        </p:nvGraphicFramePr>
        <p:xfrm>
          <a:off x="4067944" y="3717032"/>
          <a:ext cx="9271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1" name="Equation" r:id="rId8" imgW="342720" imgH="177480" progId="Equation.DSMT4">
                  <p:embed/>
                </p:oleObj>
              </mc:Choice>
              <mc:Fallback>
                <p:oleObj name="Equation" r:id="rId8" imgW="342720" imgH="17748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944" y="3717032"/>
                        <a:ext cx="92710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315809"/>
              </p:ext>
            </p:extLst>
          </p:nvPr>
        </p:nvGraphicFramePr>
        <p:xfrm>
          <a:off x="2466975" y="4365625"/>
          <a:ext cx="1492250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2" name="Equation" r:id="rId10" imgW="558720" imgH="393480" progId="Equation.DSMT4">
                  <p:embed/>
                </p:oleObj>
              </mc:Choice>
              <mc:Fallback>
                <p:oleObj name="Equation" r:id="rId10" imgW="558720" imgH="39348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6975" y="4365625"/>
                        <a:ext cx="1492250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组合 26"/>
          <p:cNvGrpSpPr/>
          <p:nvPr/>
        </p:nvGrpSpPr>
        <p:grpSpPr>
          <a:xfrm>
            <a:off x="5796136" y="4077072"/>
            <a:ext cx="2077281" cy="1662795"/>
            <a:chOff x="5796136" y="4077072"/>
            <a:chExt cx="2077281" cy="1662795"/>
          </a:xfrm>
        </p:grpSpPr>
        <p:graphicFrame>
          <p:nvGraphicFramePr>
            <p:cNvPr id="20" name="对象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59183257"/>
                </p:ext>
              </p:extLst>
            </p:nvPr>
          </p:nvGraphicFramePr>
          <p:xfrm>
            <a:off x="6148487" y="5265204"/>
            <a:ext cx="439737" cy="474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23" name="Equation" r:id="rId12" imgW="164880" imgH="177480" progId="Equation.DSMT4">
                    <p:embed/>
                  </p:oleObj>
                </mc:Choice>
                <mc:Fallback>
                  <p:oleObj name="Equation" r:id="rId12" imgW="164880" imgH="177480" progId="Equation.DSMT4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48487" y="5265204"/>
                          <a:ext cx="439737" cy="474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2859065"/>
                </p:ext>
              </p:extLst>
            </p:nvPr>
          </p:nvGraphicFramePr>
          <p:xfrm>
            <a:off x="7535279" y="4077072"/>
            <a:ext cx="338138" cy="439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24" name="Equation" r:id="rId14" imgW="126720" imgH="164880" progId="Equation.DSMT4">
                    <p:embed/>
                  </p:oleObj>
                </mc:Choice>
                <mc:Fallback>
                  <p:oleObj name="Equation" r:id="rId14" imgW="126720" imgH="164880" progId="Equation.DSMT4">
                    <p:embed/>
                    <p:pic>
                      <p:nvPicPr>
                        <p:cNvPr id="0" name="对象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35279" y="4077072"/>
                          <a:ext cx="338138" cy="4397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6" name="组合 25"/>
            <p:cNvGrpSpPr/>
            <p:nvPr/>
          </p:nvGrpSpPr>
          <p:grpSpPr>
            <a:xfrm>
              <a:off x="5796136" y="4077072"/>
              <a:ext cx="1908212" cy="1656184"/>
              <a:chOff x="5796136" y="4581128"/>
              <a:chExt cx="1296144" cy="1152128"/>
            </a:xfrm>
          </p:grpSpPr>
          <p:sp>
            <p:nvSpPr>
              <p:cNvPr id="12" name="弧形 11"/>
              <p:cNvSpPr/>
              <p:nvPr/>
            </p:nvSpPr>
            <p:spPr>
              <a:xfrm>
                <a:off x="5796136" y="4581128"/>
                <a:ext cx="1296144" cy="1152128"/>
              </a:xfrm>
              <a:prstGeom prst="arc">
                <a:avLst/>
              </a:prstGeom>
              <a:ln w="28575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6" name="直接连接符 15"/>
              <p:cNvCxnSpPr>
                <a:stCxn id="12" idx="0"/>
              </p:cNvCxnSpPr>
              <p:nvPr/>
            </p:nvCxnSpPr>
            <p:spPr>
              <a:xfrm flipH="1">
                <a:off x="6156176" y="4581128"/>
                <a:ext cx="288032" cy="10081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12" idx="2"/>
              </p:cNvCxnSpPr>
              <p:nvPr/>
            </p:nvCxnSpPr>
            <p:spPr>
              <a:xfrm flipH="1">
                <a:off x="6156176" y="5157192"/>
                <a:ext cx="936104" cy="4126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任意多边形 23"/>
              <p:cNvSpPr/>
              <p:nvPr/>
            </p:nvSpPr>
            <p:spPr>
              <a:xfrm>
                <a:off x="6244411" y="5302890"/>
                <a:ext cx="187569" cy="148341"/>
              </a:xfrm>
              <a:custGeom>
                <a:avLst/>
                <a:gdLst>
                  <a:gd name="connsiteX0" fmla="*/ 0 w 187569"/>
                  <a:gd name="connsiteY0" fmla="*/ 31110 h 148341"/>
                  <a:gd name="connsiteX1" fmla="*/ 140677 w 187569"/>
                  <a:gd name="connsiteY1" fmla="*/ 7664 h 148341"/>
                  <a:gd name="connsiteX2" fmla="*/ 187569 w 187569"/>
                  <a:gd name="connsiteY2" fmla="*/ 148341 h 148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7569" h="148341">
                    <a:moveTo>
                      <a:pt x="0" y="31110"/>
                    </a:moveTo>
                    <a:cubicBezTo>
                      <a:pt x="54708" y="9617"/>
                      <a:pt x="109416" y="-11875"/>
                      <a:pt x="140677" y="7664"/>
                    </a:cubicBezTo>
                    <a:cubicBezTo>
                      <a:pt x="171939" y="27202"/>
                      <a:pt x="179754" y="87771"/>
                      <a:pt x="187569" y="14834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aphicFrame>
          <p:nvGraphicFramePr>
            <p:cNvPr id="25" name="对象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16237903"/>
                </p:ext>
              </p:extLst>
            </p:nvPr>
          </p:nvGraphicFramePr>
          <p:xfrm>
            <a:off x="6610459" y="4679887"/>
            <a:ext cx="404812" cy="541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25" name="Equation" r:id="rId16" imgW="152280" imgH="203040" progId="Equation.DSMT4">
                    <p:embed/>
                  </p:oleObj>
                </mc:Choice>
                <mc:Fallback>
                  <p:oleObj name="Equation" r:id="rId16" imgW="15228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10459" y="4679887"/>
                          <a:ext cx="404812" cy="541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536931"/>
              </p:ext>
            </p:extLst>
          </p:nvPr>
        </p:nvGraphicFramePr>
        <p:xfrm>
          <a:off x="3649204" y="5193196"/>
          <a:ext cx="1966912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6" name="Equation" r:id="rId18" imgW="736560" imgH="393480" progId="Equation.DSMT4">
                  <p:embed/>
                </p:oleObj>
              </mc:Choice>
              <mc:Fallback>
                <p:oleObj name="Equation" r:id="rId18" imgW="736560" imgH="39348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9204" y="5193196"/>
                        <a:ext cx="1966912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598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</p:spPr>
            <p:txBody>
              <a:bodyPr>
                <a:normAutofit/>
              </a:bodyPr>
              <a:lstStyle/>
              <a:p>
                <a:pPr marL="809625" indent="-809625">
                  <a:buNone/>
                </a:pPr>
                <a:r>
                  <a:rPr lang="zh-CN" altLang="en-US" dirty="0" smtClean="0"/>
                  <a:t>例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、在半径</a:t>
                </a:r>
                <a:r>
                  <a:rPr lang="en-US" altLang="zh-CN" dirty="0" smtClean="0"/>
                  <a:t>R</a:t>
                </a:r>
                <a:r>
                  <a:rPr lang="zh-CN" altLang="en-US" dirty="0" smtClean="0"/>
                  <a:t>的螺线管，单位长度的匝数为</a:t>
                </a:r>
                <a:r>
                  <a:rPr lang="en-US" altLang="zh-CN" dirty="0" smtClean="0"/>
                  <a:t>n,</a:t>
                </a:r>
                <a:r>
                  <a:rPr lang="zh-CN" altLang="en-US" dirty="0" smtClean="0"/>
                  <a:t>电流为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𝐼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求螺线管轴线上磁感矢量分布。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解：例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结论，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𝑑𝑧</m:t>
                    </m:r>
                  </m:oMath>
                </a14:m>
                <a:r>
                  <a:rPr lang="zh-CN" altLang="en-US" dirty="0" smtClean="0"/>
                  <a:t>长螺线管的磁场：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  <a:blipFill rotWithShape="1">
                <a:blip r:embed="rId4"/>
                <a:stretch>
                  <a:fillRect l="-1856" t="-1881" r="-22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9353046"/>
              </p:ext>
            </p:extLst>
          </p:nvPr>
        </p:nvGraphicFramePr>
        <p:xfrm>
          <a:off x="239713" y="5373688"/>
          <a:ext cx="7720012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70" name="Equation" r:id="rId5" imgW="3098520" imgH="419040" progId="Equation.DSMT4">
                  <p:embed/>
                </p:oleObj>
              </mc:Choice>
              <mc:Fallback>
                <p:oleObj name="Equation" r:id="rId5" imgW="30985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9713" y="5373688"/>
                        <a:ext cx="7720012" cy="1042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组合 35"/>
          <p:cNvGrpSpPr/>
          <p:nvPr/>
        </p:nvGrpSpPr>
        <p:grpSpPr>
          <a:xfrm>
            <a:off x="683568" y="2009300"/>
            <a:ext cx="7545436" cy="2391808"/>
            <a:chOff x="683568" y="2009300"/>
            <a:chExt cx="7545436" cy="2391808"/>
          </a:xfrm>
        </p:grpSpPr>
        <p:grpSp>
          <p:nvGrpSpPr>
            <p:cNvPr id="34" name="组合 33"/>
            <p:cNvGrpSpPr/>
            <p:nvPr/>
          </p:nvGrpSpPr>
          <p:grpSpPr>
            <a:xfrm>
              <a:off x="683568" y="2009300"/>
              <a:ext cx="7545436" cy="2391808"/>
              <a:chOff x="683568" y="2009300"/>
              <a:chExt cx="7545436" cy="2391808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683568" y="2009300"/>
                <a:ext cx="7545436" cy="2391808"/>
                <a:chOff x="683568" y="2009300"/>
                <a:chExt cx="7545436" cy="2391808"/>
              </a:xfrm>
            </p:grpSpPr>
            <p:grpSp>
              <p:nvGrpSpPr>
                <p:cNvPr id="29" name="组合 28"/>
                <p:cNvGrpSpPr/>
                <p:nvPr/>
              </p:nvGrpSpPr>
              <p:grpSpPr>
                <a:xfrm>
                  <a:off x="683568" y="2009300"/>
                  <a:ext cx="7545436" cy="2391808"/>
                  <a:chOff x="683568" y="2009300"/>
                  <a:chExt cx="7545436" cy="2391808"/>
                </a:xfrm>
              </p:grpSpPr>
              <p:grpSp>
                <p:nvGrpSpPr>
                  <p:cNvPr id="27" name="组合 26"/>
                  <p:cNvGrpSpPr/>
                  <p:nvPr/>
                </p:nvGrpSpPr>
                <p:grpSpPr>
                  <a:xfrm>
                    <a:off x="683568" y="2009300"/>
                    <a:ext cx="7545436" cy="2391808"/>
                    <a:chOff x="683568" y="2009300"/>
                    <a:chExt cx="7545436" cy="2391808"/>
                  </a:xfrm>
                </p:grpSpPr>
                <p:grpSp>
                  <p:nvGrpSpPr>
                    <p:cNvPr id="24" name="组合 23"/>
                    <p:cNvGrpSpPr/>
                    <p:nvPr/>
                  </p:nvGrpSpPr>
                  <p:grpSpPr>
                    <a:xfrm>
                      <a:off x="683568" y="2009300"/>
                      <a:ext cx="7545436" cy="2391808"/>
                      <a:chOff x="683568" y="2009300"/>
                      <a:chExt cx="7545436" cy="2391808"/>
                    </a:xfrm>
                  </p:grpSpPr>
                  <p:grpSp>
                    <p:nvGrpSpPr>
                      <p:cNvPr id="22" name="组合 21"/>
                      <p:cNvGrpSpPr/>
                      <p:nvPr/>
                    </p:nvGrpSpPr>
                    <p:grpSpPr>
                      <a:xfrm>
                        <a:off x="683568" y="2009300"/>
                        <a:ext cx="7545436" cy="2391808"/>
                        <a:chOff x="683568" y="2009300"/>
                        <a:chExt cx="7545436" cy="2391808"/>
                      </a:xfrm>
                    </p:grpSpPr>
                    <p:grpSp>
                      <p:nvGrpSpPr>
                        <p:cNvPr id="19" name="组合 18"/>
                        <p:cNvGrpSpPr/>
                        <p:nvPr/>
                      </p:nvGrpSpPr>
                      <p:grpSpPr>
                        <a:xfrm>
                          <a:off x="683568" y="2009300"/>
                          <a:ext cx="7545436" cy="2391808"/>
                          <a:chOff x="683568" y="2009300"/>
                          <a:chExt cx="7545436" cy="2391808"/>
                        </a:xfrm>
                      </p:grpSpPr>
                      <p:grpSp>
                        <p:nvGrpSpPr>
                          <p:cNvPr id="17" name="组合 16"/>
                          <p:cNvGrpSpPr/>
                          <p:nvPr/>
                        </p:nvGrpSpPr>
                        <p:grpSpPr>
                          <a:xfrm>
                            <a:off x="683568" y="2009300"/>
                            <a:ext cx="7545436" cy="2391808"/>
                            <a:chOff x="683568" y="2009300"/>
                            <a:chExt cx="7545436" cy="2391808"/>
                          </a:xfrm>
                        </p:grpSpPr>
                        <p:grpSp>
                          <p:nvGrpSpPr>
                            <p:cNvPr id="13" name="组合 12"/>
                            <p:cNvGrpSpPr/>
                            <p:nvPr/>
                          </p:nvGrpSpPr>
                          <p:grpSpPr>
                            <a:xfrm>
                              <a:off x="683568" y="2009300"/>
                              <a:ext cx="7545436" cy="2391808"/>
                              <a:chOff x="683568" y="1793330"/>
                              <a:chExt cx="7545436" cy="2391808"/>
                            </a:xfrm>
                          </p:grpSpPr>
                          <p:pic>
                            <p:nvPicPr>
                              <p:cNvPr id="4" name="Picture 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7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t="43742" b="9563"/>
                              <a:stretch/>
                            </p:blipFill>
                            <p:spPr bwMode="auto">
                              <a:xfrm>
                                <a:off x="683568" y="1793330"/>
                                <a:ext cx="7545436" cy="23918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  <p:graphicFrame>
                            <p:nvGraphicFramePr>
                              <p:cNvPr id="8" name="对象 7"/>
                              <p:cNvGraphicFramePr>
                                <a:graphicFrameLocks noChangeAspect="1"/>
                              </p:cNvGraphicFramePr>
                              <p:nvPr>
                                <p:extLst>
                                  <p:ext uri="{D42A27DB-BD31-4B8C-83A1-F6EECF244321}">
                                    <p14:modId xmlns:p14="http://schemas.microsoft.com/office/powerpoint/2010/main" val="2862593761"/>
                                  </p:ext>
                                </p:extLst>
                              </p:nvPr>
                            </p:nvGraphicFramePr>
                            <p:xfrm>
                              <a:off x="6053721" y="3573017"/>
                              <a:ext cx="462495" cy="432048"/>
                            </p:xfrm>
                            <a:graphic>
                              <a:graphicData uri="http://schemas.openxmlformats.org/presentationml/2006/ole">
                                <mc:AlternateContent xmlns:mc="http://schemas.openxmlformats.org/markup-compatibility/2006">
                                  <mc:Choice xmlns:v="urn:schemas-microsoft-com:vml" Requires="v">
                                    <p:oleObj spid="_x0000_s9571" name="Equation" r:id="rId8" imgW="190440" imgH="177480" progId="Equation.DSMT4">
                                      <p:embed/>
                                    </p:oleObj>
                                  </mc:Choice>
                                  <mc:Fallback>
                                    <p:oleObj name="Equation" r:id="rId8" imgW="190440" imgH="177480" progId="Equation.DSMT4">
                                      <p:embed/>
                                      <p:pic>
                                        <p:nvPicPr>
                                          <p:cNvPr id="0" name=""/>
                                          <p:cNvPicPr>
                                            <a:picLocks noChangeAspect="1" noChangeArrowheads="1"/>
                                          </p:cNvPicPr>
                                          <p:nvPr/>
                                        </p:nvPicPr>
                                        <p:blipFill>
                                          <a:blip r:embed="rId9"/>
                                          <a:srcRect/>
                                          <a:stretch>
                                            <a:fillRect/>
                                          </a:stretch>
                                        </p:blipFill>
                                        <p:spPr bwMode="auto">
                                          <a:xfrm>
                                            <a:off x="6053721" y="3573017"/>
                                            <a:ext cx="462495" cy="432048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chemeClr val="bg1"/>
                                          </a:solidFill>
                                          <a:ln>
                                            <a:noFill/>
                                          </a:ln>
                                        </p:spPr>
                                      </p:pic>
                                    </p:oleObj>
                                  </mc:Fallback>
                                </mc:AlternateContent>
                              </a:graphicData>
                            </a:graphic>
                          </p:graphicFrame>
                          <p:graphicFrame>
                            <p:nvGraphicFramePr>
                              <p:cNvPr id="5" name="对象 4"/>
                              <p:cNvGraphicFramePr>
                                <a:graphicFrameLocks noChangeAspect="1"/>
                              </p:cNvGraphicFramePr>
                              <p:nvPr>
                                <p:extLst>
                                  <p:ext uri="{D42A27DB-BD31-4B8C-83A1-F6EECF244321}">
                                    <p14:modId xmlns:p14="http://schemas.microsoft.com/office/powerpoint/2010/main" val="3744474461"/>
                                  </p:ext>
                                </p:extLst>
                              </p:nvPr>
                            </p:nvGraphicFramePr>
                            <p:xfrm>
                              <a:off x="4629622" y="3681028"/>
                              <a:ext cx="307975" cy="309562"/>
                            </p:xfrm>
                            <a:graphic>
                              <a:graphicData uri="http://schemas.openxmlformats.org/presentationml/2006/ole">
                                <mc:AlternateContent xmlns:mc="http://schemas.openxmlformats.org/markup-compatibility/2006">
                                  <mc:Choice xmlns:v="urn:schemas-microsoft-com:vml" Requires="v">
                                    <p:oleObj spid="_x0000_s9572" name="Equation" r:id="rId10" imgW="126720" imgH="126720" progId="Equation.DSMT4">
                                      <p:embed/>
                                    </p:oleObj>
                                  </mc:Choice>
                                  <mc:Fallback>
                                    <p:oleObj name="Equation" r:id="rId10" imgW="126720" imgH="126720" progId="Equation.DSMT4">
                                      <p:embed/>
                                      <p:pic>
                                        <p:nvPicPr>
                                          <p:cNvPr id="0" name="对象 7"/>
                                          <p:cNvPicPr>
                                            <a:picLocks noChangeAspect="1" noChangeArrowheads="1"/>
                                          </p:cNvPicPr>
                                          <p:nvPr/>
                                        </p:nvPicPr>
                                        <p:blipFill>
                                          <a:blip r:embed="rId11"/>
                                          <a:srcRect/>
                                          <a:stretch>
                                            <a:fillRect/>
                                          </a:stretch>
                                        </p:blipFill>
                                        <p:spPr bwMode="auto">
                                          <a:xfrm>
                                            <a:off x="4629622" y="3681028"/>
                                            <a:ext cx="307975" cy="309562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chemeClr val="bg1"/>
                                          </a:solidFill>
                                          <a:ln>
                                            <a:noFill/>
                                          </a:ln>
                                          <a:extLst>
                                            <a:ext uri="{91240B29-F687-4F45-9708-019B960494DF}">
                                              <a14:hiddenLine xmlns:a14="http://schemas.microsoft.com/office/drawing/2010/main" w="9525">
                                                <a:solidFill>
                                                  <a:srgbClr val="000000"/>
                                                </a:solidFill>
                                                <a:miter lim="800000"/>
                                                <a:headEnd/>
                                                <a:tailEnd/>
                                              </a14:hiddenLine>
                                            </a:ext>
                                          </a:extLst>
                                        </p:spPr>
                                      </p:pic>
                                    </p:oleObj>
                                  </mc:Fallback>
                                </mc:AlternateContent>
                              </a:graphicData>
                            </a:graphic>
                          </p:graphicFrame>
                          <p:graphicFrame>
                            <p:nvGraphicFramePr>
                              <p:cNvPr id="9" name="对象 8"/>
                              <p:cNvGraphicFramePr>
                                <a:graphicFrameLocks noChangeAspect="1"/>
                              </p:cNvGraphicFramePr>
                              <p:nvPr>
                                <p:extLst>
                                  <p:ext uri="{D42A27DB-BD31-4B8C-83A1-F6EECF244321}">
                                    <p14:modId xmlns:p14="http://schemas.microsoft.com/office/powerpoint/2010/main" val="2769182493"/>
                                  </p:ext>
                                </p:extLst>
                              </p:nvPr>
                            </p:nvGraphicFramePr>
                            <p:xfrm>
                              <a:off x="797137" y="2132856"/>
                              <a:ext cx="369888" cy="557213"/>
                            </p:xfrm>
                            <a:graphic>
                              <a:graphicData uri="http://schemas.openxmlformats.org/presentationml/2006/ole">
                                <mc:AlternateContent xmlns:mc="http://schemas.openxmlformats.org/markup-compatibility/2006">
                                  <mc:Choice xmlns:v="urn:schemas-microsoft-com:vml" Requires="v">
                                    <p:oleObj spid="_x0000_s9573" name="Equation" r:id="rId12" imgW="152280" imgH="228600" progId="Equation.DSMT4">
                                      <p:embed/>
                                    </p:oleObj>
                                  </mc:Choice>
                                  <mc:Fallback>
                                    <p:oleObj name="Equation" r:id="rId12" imgW="152280" imgH="228600" progId="Equation.DSMT4">
                                      <p:embed/>
                                      <p:pic>
                                        <p:nvPicPr>
                                          <p:cNvPr id="0" name="对象 4"/>
                                          <p:cNvPicPr>
                                            <a:picLocks noChangeAspect="1" noChangeArrowheads="1"/>
                                          </p:cNvPicPr>
                                          <p:nvPr/>
                                        </p:nvPicPr>
                                        <p:blipFill>
                                          <a:blip r:embed="rId13"/>
                                          <a:srcRect/>
                                          <a:stretch>
                                            <a:fillRect/>
                                          </a:stretch>
                                        </p:blipFill>
                                        <p:spPr bwMode="auto">
                                          <a:xfrm>
                                            <a:off x="797137" y="2132856"/>
                                            <a:ext cx="369888" cy="557213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chemeClr val="bg1"/>
                                          </a:solidFill>
                                          <a:ln>
                                            <a:noFill/>
                                          </a:ln>
                                          <a:extLst>
                                            <a:ext uri="{91240B29-F687-4F45-9708-019B960494DF}">
                                              <a14:hiddenLine xmlns:a14="http://schemas.microsoft.com/office/drawing/2010/main" w="9525">
                                                <a:solidFill>
                                                  <a:srgbClr val="000000"/>
                                                </a:solidFill>
                                                <a:miter lim="800000"/>
                                                <a:headEnd/>
                                                <a:tailEnd/>
                                              </a14:hiddenLine>
                                            </a:ext>
                                          </a:extLst>
                                        </p:spPr>
                                      </p:pic>
                                    </p:oleObj>
                                  </mc:Fallback>
                                </mc:AlternateContent>
                              </a:graphicData>
                            </a:graphic>
                          </p:graphicFrame>
                          <p:graphicFrame>
                            <p:nvGraphicFramePr>
                              <p:cNvPr id="10" name="对象 9"/>
                              <p:cNvGraphicFramePr>
                                <a:graphicFrameLocks noChangeAspect="1"/>
                              </p:cNvGraphicFramePr>
                              <p:nvPr>
                                <p:extLst>
                                  <p:ext uri="{D42A27DB-BD31-4B8C-83A1-F6EECF244321}">
                                    <p14:modId xmlns:p14="http://schemas.microsoft.com/office/powerpoint/2010/main" val="2621245919"/>
                                  </p:ext>
                                </p:extLst>
                              </p:nvPr>
                            </p:nvGraphicFramePr>
                            <p:xfrm>
                              <a:off x="7164288" y="2133600"/>
                              <a:ext cx="400050" cy="557213"/>
                            </p:xfrm>
                            <a:graphic>
                              <a:graphicData uri="http://schemas.openxmlformats.org/presentationml/2006/ole">
                                <mc:AlternateContent xmlns:mc="http://schemas.openxmlformats.org/markup-compatibility/2006">
                                  <mc:Choice xmlns:v="urn:schemas-microsoft-com:vml" Requires="v">
                                    <p:oleObj spid="_x0000_s9574" name="Equation" r:id="rId14" imgW="164880" imgH="228600" progId="Equation.DSMT4">
                                      <p:embed/>
                                    </p:oleObj>
                                  </mc:Choice>
                                  <mc:Fallback>
                                    <p:oleObj name="Equation" r:id="rId14" imgW="164880" imgH="228600" progId="Equation.DSMT4">
                                      <p:embed/>
                                      <p:pic>
                                        <p:nvPicPr>
                                          <p:cNvPr id="0" name="对象 8"/>
                                          <p:cNvPicPr>
                                            <a:picLocks noChangeAspect="1" noChangeArrowheads="1"/>
                                          </p:cNvPicPr>
                                          <p:nvPr/>
                                        </p:nvPicPr>
                                        <p:blipFill>
                                          <a:blip r:embed="rId15"/>
                                          <a:srcRect/>
                                          <a:stretch>
                                            <a:fillRect/>
                                          </a:stretch>
                                        </p:blipFill>
                                        <p:spPr bwMode="auto">
                                          <a:xfrm>
                                            <a:off x="7164288" y="2133600"/>
                                            <a:ext cx="400050" cy="557213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chemeClr val="bg1"/>
                                          </a:solidFill>
                                          <a:ln>
                                            <a:noFill/>
                                          </a:ln>
                                          <a:extLst>
                                            <a:ext uri="{91240B29-F687-4F45-9708-019B960494DF}">
                                              <a14:hiddenLine xmlns:a14="http://schemas.microsoft.com/office/drawing/2010/main" w="9525">
                                                <a:solidFill>
                                                  <a:srgbClr val="000000"/>
                                                </a:solidFill>
                                                <a:miter lim="800000"/>
                                                <a:headEnd/>
                                                <a:tailEnd/>
                                              </a14:hiddenLine>
                                            </a:ext>
                                          </a:extLst>
                                        </p:spPr>
                                      </p:pic>
                                    </p:oleObj>
                                  </mc:Fallback>
                                </mc:AlternateContent>
                              </a:graphicData>
                            </a:graphic>
                          </p:graphicFrame>
                          <p:graphicFrame>
                            <p:nvGraphicFramePr>
                              <p:cNvPr id="11" name="对象 10"/>
                              <p:cNvGraphicFramePr>
                                <a:graphicFrameLocks noChangeAspect="1"/>
                              </p:cNvGraphicFramePr>
                              <p:nvPr>
                                <p:extLst>
                                  <p:ext uri="{D42A27DB-BD31-4B8C-83A1-F6EECF244321}">
                                    <p14:modId xmlns:p14="http://schemas.microsoft.com/office/powerpoint/2010/main" val="3637840080"/>
                                  </p:ext>
                                </p:extLst>
                              </p:nvPr>
                            </p:nvGraphicFramePr>
                            <p:xfrm>
                              <a:off x="5791845" y="2775334"/>
                              <a:ext cx="369888" cy="401638"/>
                            </p:xfrm>
                            <a:graphic>
                              <a:graphicData uri="http://schemas.openxmlformats.org/presentationml/2006/ole">
                                <mc:AlternateContent xmlns:mc="http://schemas.openxmlformats.org/markup-compatibility/2006">
                                  <mc:Choice xmlns:v="urn:schemas-microsoft-com:vml" Requires="v">
                                    <p:oleObj spid="_x0000_s9575" name="Equation" r:id="rId16" imgW="152280" imgH="164880" progId="Equation.DSMT4">
                                      <p:embed/>
                                    </p:oleObj>
                                  </mc:Choice>
                                  <mc:Fallback>
                                    <p:oleObj name="Equation" r:id="rId16" imgW="152280" imgH="164880" progId="Equation.DSMT4">
                                      <p:embed/>
                                      <p:pic>
                                        <p:nvPicPr>
                                          <p:cNvPr id="0" name="对象 8"/>
                                          <p:cNvPicPr>
                                            <a:picLocks noChangeAspect="1" noChangeArrowheads="1"/>
                                          </p:cNvPicPr>
                                          <p:nvPr/>
                                        </p:nvPicPr>
                                        <p:blipFill>
                                          <a:blip r:embed="rId17"/>
                                          <a:srcRect/>
                                          <a:stretch>
                                            <a:fillRect/>
                                          </a:stretch>
                                        </p:blipFill>
                                        <p:spPr bwMode="auto">
                                          <a:xfrm>
                                            <a:off x="5791845" y="2775334"/>
                                            <a:ext cx="369888" cy="401638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chemeClr val="bg1"/>
                                          </a:solidFill>
                                          <a:ln>
                                            <a:noFill/>
                                          </a:ln>
                                          <a:extLst>
                                            <a:ext uri="{91240B29-F687-4F45-9708-019B960494DF}">
                                              <a14:hiddenLine xmlns:a14="http://schemas.microsoft.com/office/drawing/2010/main" w="9525">
                                                <a:solidFill>
                                                  <a:srgbClr val="000000"/>
                                                </a:solidFill>
                                                <a:miter lim="800000"/>
                                                <a:headEnd/>
                                                <a:tailEnd/>
                                              </a14:hiddenLine>
                                            </a:ext>
                                          </a:extLst>
                                        </p:spPr>
                                      </p:pic>
                                    </p:oleObj>
                                  </mc:Fallback>
                                </mc:AlternateContent>
                              </a:graphicData>
                            </a:graphic>
                          </p:graphicFrame>
                        </p:grpSp>
                        <p:sp>
                          <p:nvSpPr>
                            <p:cNvPr id="16" name="直角三角形 15"/>
                            <p:cNvSpPr/>
                            <p:nvPr/>
                          </p:nvSpPr>
                          <p:spPr>
                            <a:xfrm rot="15960000">
                              <a:off x="4611553" y="2558756"/>
                              <a:ext cx="108012" cy="180020"/>
                            </a:xfrm>
                            <a:prstGeom prst="rtTriangle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/>
                            </a:p>
                          </p:txBody>
                        </p:sp>
                      </p:grpSp>
                      <p:sp>
                        <p:nvSpPr>
                          <p:cNvPr id="18" name="任意多边形 17"/>
                          <p:cNvSpPr/>
                          <p:nvPr/>
                        </p:nvSpPr>
                        <p:spPr>
                          <a:xfrm>
                            <a:off x="3458308" y="2636912"/>
                            <a:ext cx="726830" cy="132163"/>
                          </a:xfrm>
                          <a:custGeom>
                            <a:avLst/>
                            <a:gdLst>
                              <a:gd name="connsiteX0" fmla="*/ 0 w 726830"/>
                              <a:gd name="connsiteY0" fmla="*/ 144351 h 144351"/>
                              <a:gd name="connsiteX1" fmla="*/ 128954 w 726830"/>
                              <a:gd name="connsiteY1" fmla="*/ 62290 h 144351"/>
                              <a:gd name="connsiteX2" fmla="*/ 316523 w 726830"/>
                              <a:gd name="connsiteY2" fmla="*/ 15397 h 144351"/>
                              <a:gd name="connsiteX3" fmla="*/ 480646 w 726830"/>
                              <a:gd name="connsiteY3" fmla="*/ 3674 h 144351"/>
                              <a:gd name="connsiteX4" fmla="*/ 633046 w 726830"/>
                              <a:gd name="connsiteY4" fmla="*/ 74013 h 144351"/>
                              <a:gd name="connsiteX5" fmla="*/ 691661 w 726830"/>
                              <a:gd name="connsiteY5" fmla="*/ 97459 h 144351"/>
                              <a:gd name="connsiteX6" fmla="*/ 726830 w 726830"/>
                              <a:gd name="connsiteY6" fmla="*/ 109182 h 1443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726830" h="144351">
                                <a:moveTo>
                                  <a:pt x="0" y="144351"/>
                                </a:moveTo>
                                <a:cubicBezTo>
                                  <a:pt x="38100" y="114066"/>
                                  <a:pt x="76200" y="83782"/>
                                  <a:pt x="128954" y="62290"/>
                                </a:cubicBezTo>
                                <a:cubicBezTo>
                                  <a:pt x="181708" y="40798"/>
                                  <a:pt x="257908" y="25166"/>
                                  <a:pt x="316523" y="15397"/>
                                </a:cubicBezTo>
                                <a:cubicBezTo>
                                  <a:pt x="375138" y="5628"/>
                                  <a:pt x="427892" y="-6095"/>
                                  <a:pt x="480646" y="3674"/>
                                </a:cubicBezTo>
                                <a:cubicBezTo>
                                  <a:pt x="533400" y="13443"/>
                                  <a:pt x="597877" y="58382"/>
                                  <a:pt x="633046" y="74013"/>
                                </a:cubicBezTo>
                                <a:cubicBezTo>
                                  <a:pt x="668215" y="89644"/>
                                  <a:pt x="676030" y="91598"/>
                                  <a:pt x="691661" y="97459"/>
                                </a:cubicBezTo>
                                <a:cubicBezTo>
                                  <a:pt x="707292" y="103320"/>
                                  <a:pt x="717061" y="106251"/>
                                  <a:pt x="726830" y="109182"/>
                                </a:cubicBezTo>
                              </a:path>
                            </a:pathLst>
                          </a:custGeom>
                          <a:noFill/>
                          <a:ln w="762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/>
                          </a:p>
                        </p:txBody>
                      </p:sp>
                    </p:grpSp>
                    <p:sp>
                      <p:nvSpPr>
                        <p:cNvPr id="21" name="任意多边形 20"/>
                        <p:cNvSpPr/>
                        <p:nvPr/>
                      </p:nvSpPr>
                      <p:spPr>
                        <a:xfrm>
                          <a:off x="4247964" y="2790092"/>
                          <a:ext cx="46892" cy="93785"/>
                        </a:xfrm>
                        <a:custGeom>
                          <a:avLst/>
                          <a:gdLst>
                            <a:gd name="connsiteX0" fmla="*/ 0 w 46892"/>
                            <a:gd name="connsiteY0" fmla="*/ 0 h 93785"/>
                            <a:gd name="connsiteX1" fmla="*/ 46892 w 46892"/>
                            <a:gd name="connsiteY1" fmla="*/ 93785 h 93785"/>
                            <a:gd name="connsiteX2" fmla="*/ 46892 w 46892"/>
                            <a:gd name="connsiteY2" fmla="*/ 93785 h 9378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46892" h="93785">
                              <a:moveTo>
                                <a:pt x="0" y="0"/>
                              </a:moveTo>
                              <a:lnTo>
                                <a:pt x="46892" y="93785"/>
                              </a:lnTo>
                              <a:lnTo>
                                <a:pt x="46892" y="93785"/>
                              </a:lnTo>
                            </a:path>
                          </a:pathLst>
                        </a:custGeom>
                        <a:noFill/>
                        <a:ln w="28575"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/>
                        </a:p>
                      </p:txBody>
                    </p:sp>
                  </p:grpSp>
                  <p:sp>
                    <p:nvSpPr>
                      <p:cNvPr id="23" name="任意多边形 22"/>
                      <p:cNvSpPr/>
                      <p:nvPr/>
                    </p:nvSpPr>
                    <p:spPr>
                      <a:xfrm>
                        <a:off x="4535996" y="2795155"/>
                        <a:ext cx="46892" cy="93785"/>
                      </a:xfrm>
                      <a:custGeom>
                        <a:avLst/>
                        <a:gdLst>
                          <a:gd name="connsiteX0" fmla="*/ 0 w 46892"/>
                          <a:gd name="connsiteY0" fmla="*/ 0 h 93785"/>
                          <a:gd name="connsiteX1" fmla="*/ 46892 w 46892"/>
                          <a:gd name="connsiteY1" fmla="*/ 93785 h 937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6892" h="93785">
                            <a:moveTo>
                              <a:pt x="0" y="0"/>
                            </a:moveTo>
                            <a:lnTo>
                              <a:pt x="46892" y="93785"/>
                            </a:lnTo>
                          </a:path>
                        </a:pathLst>
                      </a:custGeom>
                      <a:noFill/>
                      <a:ln w="5715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sp>
                  <p:nvSpPr>
                    <p:cNvPr id="26" name="直角三角形 25"/>
                    <p:cNvSpPr/>
                    <p:nvPr/>
                  </p:nvSpPr>
                  <p:spPr>
                    <a:xfrm flipH="1">
                      <a:off x="4139952" y="2492896"/>
                      <a:ext cx="1980220" cy="396044"/>
                    </a:xfrm>
                    <a:prstGeom prst="rtTriangl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28" name="任意多边形 27"/>
                  <p:cNvSpPr/>
                  <p:nvPr/>
                </p:nvSpPr>
                <p:spPr>
                  <a:xfrm>
                    <a:off x="2977662" y="2157046"/>
                    <a:ext cx="129844" cy="533872"/>
                  </a:xfrm>
                  <a:custGeom>
                    <a:avLst/>
                    <a:gdLst>
                      <a:gd name="connsiteX0" fmla="*/ 0 w 129844"/>
                      <a:gd name="connsiteY0" fmla="*/ 0 h 480646"/>
                      <a:gd name="connsiteX1" fmla="*/ 128953 w 129844"/>
                      <a:gd name="connsiteY1" fmla="*/ 257908 h 480646"/>
                      <a:gd name="connsiteX2" fmla="*/ 46892 w 129844"/>
                      <a:gd name="connsiteY2" fmla="*/ 480646 h 480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9844" h="480646">
                        <a:moveTo>
                          <a:pt x="0" y="0"/>
                        </a:moveTo>
                        <a:cubicBezTo>
                          <a:pt x="60569" y="88900"/>
                          <a:pt x="121138" y="177800"/>
                          <a:pt x="128953" y="257908"/>
                        </a:cubicBezTo>
                        <a:cubicBezTo>
                          <a:pt x="136768" y="338016"/>
                          <a:pt x="91830" y="409331"/>
                          <a:pt x="46892" y="480646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30" name="任意多边形 29"/>
                <p:cNvSpPr/>
                <p:nvPr/>
              </p:nvSpPr>
              <p:spPr>
                <a:xfrm>
                  <a:off x="5474677" y="2192215"/>
                  <a:ext cx="527538" cy="216005"/>
                </a:xfrm>
                <a:custGeom>
                  <a:avLst/>
                  <a:gdLst>
                    <a:gd name="connsiteX0" fmla="*/ 0 w 527538"/>
                    <a:gd name="connsiteY0" fmla="*/ 128954 h 216005"/>
                    <a:gd name="connsiteX1" fmla="*/ 257908 w 527538"/>
                    <a:gd name="connsiteY1" fmla="*/ 211016 h 216005"/>
                    <a:gd name="connsiteX2" fmla="*/ 527538 w 527538"/>
                    <a:gd name="connsiteY2" fmla="*/ 0 h 216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7538" h="216005">
                      <a:moveTo>
                        <a:pt x="0" y="128954"/>
                      </a:moveTo>
                      <a:cubicBezTo>
                        <a:pt x="84992" y="180731"/>
                        <a:pt x="169985" y="232508"/>
                        <a:pt x="257908" y="211016"/>
                      </a:cubicBezTo>
                      <a:cubicBezTo>
                        <a:pt x="345831" y="189524"/>
                        <a:pt x="436684" y="94762"/>
                        <a:pt x="527538" y="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3" name="任意多边形 32"/>
              <p:cNvSpPr/>
              <p:nvPr/>
            </p:nvSpPr>
            <p:spPr>
              <a:xfrm>
                <a:off x="7209692" y="2145323"/>
                <a:ext cx="621323" cy="252919"/>
              </a:xfrm>
              <a:custGeom>
                <a:avLst/>
                <a:gdLst>
                  <a:gd name="connsiteX0" fmla="*/ 621323 w 621323"/>
                  <a:gd name="connsiteY0" fmla="*/ 0 h 252919"/>
                  <a:gd name="connsiteX1" fmla="*/ 480646 w 621323"/>
                  <a:gd name="connsiteY1" fmla="*/ 222739 h 252919"/>
                  <a:gd name="connsiteX2" fmla="*/ 211016 w 621323"/>
                  <a:gd name="connsiteY2" fmla="*/ 234462 h 252919"/>
                  <a:gd name="connsiteX3" fmla="*/ 0 w 621323"/>
                  <a:gd name="connsiteY3" fmla="*/ 70339 h 252919"/>
                  <a:gd name="connsiteX4" fmla="*/ 0 w 621323"/>
                  <a:gd name="connsiteY4" fmla="*/ 70339 h 252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1323" h="252919">
                    <a:moveTo>
                      <a:pt x="621323" y="0"/>
                    </a:moveTo>
                    <a:cubicBezTo>
                      <a:pt x="585176" y="91831"/>
                      <a:pt x="549030" y="183662"/>
                      <a:pt x="480646" y="222739"/>
                    </a:cubicBezTo>
                    <a:cubicBezTo>
                      <a:pt x="412262" y="261816"/>
                      <a:pt x="291123" y="259862"/>
                      <a:pt x="211016" y="234462"/>
                    </a:cubicBezTo>
                    <a:cubicBezTo>
                      <a:pt x="130909" y="209062"/>
                      <a:pt x="0" y="70339"/>
                      <a:pt x="0" y="70339"/>
                    </a:cubicBezTo>
                    <a:lnTo>
                      <a:pt x="0" y="70339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aphicFrame>
          <p:nvGraphicFramePr>
            <p:cNvPr id="35" name="对象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14890545"/>
                </p:ext>
              </p:extLst>
            </p:nvPr>
          </p:nvGraphicFramePr>
          <p:xfrm>
            <a:off x="7599363" y="2247900"/>
            <a:ext cx="461962" cy="555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76" name="Equation" r:id="rId18" imgW="190440" imgH="228600" progId="Equation.DSMT4">
                    <p:embed/>
                  </p:oleObj>
                </mc:Choice>
                <mc:Fallback>
                  <p:oleObj name="Equation" r:id="rId18" imgW="19044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99363" y="2247900"/>
                          <a:ext cx="461962" cy="555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43636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764704"/>
            <a:ext cx="8352928" cy="5976664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3860427"/>
              </p:ext>
            </p:extLst>
          </p:nvPr>
        </p:nvGraphicFramePr>
        <p:xfrm>
          <a:off x="431540" y="836712"/>
          <a:ext cx="6821488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9" name="Equation" r:id="rId4" imgW="2489040" imgH="215640" progId="Equation.DSMT4">
                  <p:embed/>
                </p:oleObj>
              </mc:Choice>
              <mc:Fallback>
                <p:oleObj name="Equation" r:id="rId4" imgW="24890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1540" y="836712"/>
                        <a:ext cx="6821488" cy="592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3208062"/>
              </p:ext>
            </p:extLst>
          </p:nvPr>
        </p:nvGraphicFramePr>
        <p:xfrm>
          <a:off x="647564" y="1484784"/>
          <a:ext cx="260985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0" name="Equation" r:id="rId6" imgW="952200" imgH="419040" progId="Equation.DSMT4">
                  <p:embed/>
                </p:oleObj>
              </mc:Choice>
              <mc:Fallback>
                <p:oleObj name="Equation" r:id="rId6" imgW="952200" imgH="41904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564" y="1484784"/>
                        <a:ext cx="2609850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063328"/>
              </p:ext>
            </p:extLst>
          </p:nvPr>
        </p:nvGraphicFramePr>
        <p:xfrm>
          <a:off x="611560" y="2729359"/>
          <a:ext cx="459422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1" name="Equation" r:id="rId8" imgW="1676160" imgH="203040" progId="Equation.DSMT4">
                  <p:embed/>
                </p:oleObj>
              </mc:Choice>
              <mc:Fallback>
                <p:oleObj name="Equation" r:id="rId8" imgW="1676160" imgH="20304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729359"/>
                        <a:ext cx="4594225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7508455"/>
              </p:ext>
            </p:extLst>
          </p:nvPr>
        </p:nvGraphicFramePr>
        <p:xfrm>
          <a:off x="610232" y="3284984"/>
          <a:ext cx="4141788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2" name="Equation" r:id="rId10" imgW="1511280" imgH="419040" progId="Equation.DSMT4">
                  <p:embed/>
                </p:oleObj>
              </mc:Choice>
              <mc:Fallback>
                <p:oleObj name="Equation" r:id="rId10" imgW="1511280" imgH="41904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232" y="3284984"/>
                        <a:ext cx="4141788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473134"/>
              </p:ext>
            </p:extLst>
          </p:nvPr>
        </p:nvGraphicFramePr>
        <p:xfrm>
          <a:off x="415925" y="4799013"/>
          <a:ext cx="7656513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3" name="Equation" r:id="rId12" imgW="2793960" imgH="393480" progId="Equation.DSMT4">
                  <p:embed/>
                </p:oleObj>
              </mc:Choice>
              <mc:Fallback>
                <p:oleObj name="Equation" r:id="rId12" imgW="2793960" imgH="39348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" y="4799013"/>
                        <a:ext cx="7656513" cy="1077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218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764704"/>
            <a:ext cx="82089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讨论：</a:t>
            </a:r>
            <a:endParaRPr lang="en-US" altLang="zh-CN" sz="3200" dirty="0" smtClean="0"/>
          </a:p>
          <a:p>
            <a:r>
              <a:rPr lang="zh-CN" altLang="en-US" sz="3200" dirty="0" smtClean="0"/>
              <a:t>（</a:t>
            </a:r>
            <a:r>
              <a:rPr lang="en-US" altLang="zh-CN" sz="3200" dirty="0" smtClean="0"/>
              <a:t>1</a:t>
            </a:r>
            <a:r>
              <a:rPr lang="zh-CN" altLang="en-US" sz="3200" dirty="0" smtClean="0"/>
              <a:t>）若            ，即</a:t>
            </a:r>
            <a:r>
              <a:rPr lang="zh-CN" altLang="en-US" sz="3200" dirty="0"/>
              <a:t>无限长的</a:t>
            </a:r>
            <a:r>
              <a:rPr lang="zh-CN" altLang="en-US" sz="3200" dirty="0" smtClean="0"/>
              <a:t>螺线管</a:t>
            </a:r>
            <a:endParaRPr lang="en-US" altLang="zh-CN" sz="3200" dirty="0" smtClean="0"/>
          </a:p>
          <a:p>
            <a:r>
              <a:rPr lang="zh-CN" altLang="en-US" sz="3200" dirty="0" smtClean="0"/>
              <a:t>                                    则有：</a:t>
            </a:r>
            <a:endParaRPr lang="en-US" altLang="zh-CN" sz="3200" dirty="0" smtClean="0"/>
          </a:p>
          <a:p>
            <a:endParaRPr lang="en-US" altLang="zh-CN" sz="3200" dirty="0"/>
          </a:p>
          <a:p>
            <a:endParaRPr lang="en-US" altLang="zh-CN" sz="3200" dirty="0" smtClean="0"/>
          </a:p>
          <a:p>
            <a:r>
              <a:rPr lang="zh-CN" altLang="en-US" sz="3200" dirty="0" smtClean="0"/>
              <a:t>（</a:t>
            </a:r>
            <a:r>
              <a:rPr lang="en-US" altLang="zh-CN" sz="3200" dirty="0" smtClean="0"/>
              <a:t>2</a:t>
            </a:r>
            <a:r>
              <a:rPr lang="zh-CN" altLang="en-US" sz="3200" dirty="0"/>
              <a:t>）对长直螺线管的端点</a:t>
            </a:r>
            <a:r>
              <a:rPr lang="zh-CN" altLang="en-US" sz="3200" dirty="0" smtClean="0"/>
              <a:t>（半无限长）</a:t>
            </a:r>
            <a:r>
              <a:rPr lang="en-US" altLang="zh-CN" sz="3200" dirty="0" smtClean="0"/>
              <a:t>      </a:t>
            </a:r>
          </a:p>
          <a:p>
            <a:r>
              <a:rPr lang="zh-CN" altLang="en-US" sz="3200" dirty="0" smtClean="0"/>
              <a:t>                            </a:t>
            </a:r>
            <a:endParaRPr lang="en-US" altLang="zh-CN" sz="3200" dirty="0" smtClean="0"/>
          </a:p>
          <a:p>
            <a:endParaRPr lang="en-US" altLang="zh-CN" sz="3200" dirty="0"/>
          </a:p>
          <a:p>
            <a:r>
              <a:rPr lang="zh-CN" altLang="en-US" sz="3200" dirty="0" smtClean="0"/>
              <a:t>          则</a:t>
            </a:r>
            <a:r>
              <a:rPr lang="zh-CN" altLang="en-US" sz="3200" dirty="0"/>
              <a:t>有</a:t>
            </a:r>
            <a:r>
              <a:rPr lang="en-US" altLang="zh-CN" sz="3200" dirty="0"/>
              <a:t>A1</a:t>
            </a:r>
            <a:r>
              <a:rPr lang="zh-CN" altLang="en-US" sz="3200" dirty="0"/>
              <a:t>、</a:t>
            </a:r>
            <a:r>
              <a:rPr lang="en-US" altLang="zh-CN" sz="3200" dirty="0"/>
              <a:t>A2</a:t>
            </a:r>
            <a:r>
              <a:rPr lang="zh-CN" altLang="en-US" sz="3200" dirty="0"/>
              <a:t>点</a:t>
            </a:r>
            <a:r>
              <a:rPr lang="zh-CN" altLang="en-US" sz="3200" dirty="0" smtClean="0"/>
              <a:t>磁感应强度：</a:t>
            </a:r>
            <a:endParaRPr lang="zh-CN" altLang="en-US" sz="3200" dirty="0"/>
          </a:p>
        </p:txBody>
      </p:sp>
      <p:graphicFrame>
        <p:nvGraphicFramePr>
          <p:cNvPr id="5" name="Object 10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7282050"/>
              </p:ext>
            </p:extLst>
          </p:nvPr>
        </p:nvGraphicFramePr>
        <p:xfrm>
          <a:off x="1763688" y="1340768"/>
          <a:ext cx="1080120" cy="42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6" name="公式" r:id="rId4" imgW="469800" imgH="164880" progId="Equation.3">
                  <p:embed/>
                </p:oleObj>
              </mc:Choice>
              <mc:Fallback>
                <p:oleObj name="公式" r:id="rId4" imgW="46980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1340768"/>
                        <a:ext cx="1080120" cy="4249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009067"/>
              </p:ext>
            </p:extLst>
          </p:nvPr>
        </p:nvGraphicFramePr>
        <p:xfrm>
          <a:off x="1215852" y="1808820"/>
          <a:ext cx="2132012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7" name="Equation" r:id="rId6" imgW="990360" imgH="228600" progId="Equation.DSMT4">
                  <p:embed/>
                </p:oleObj>
              </mc:Choice>
              <mc:Fallback>
                <p:oleObj name="Equation" r:id="rId6" imgW="990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5852" y="1808820"/>
                        <a:ext cx="2132012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0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7730635"/>
              </p:ext>
            </p:extLst>
          </p:nvPr>
        </p:nvGraphicFramePr>
        <p:xfrm>
          <a:off x="2712313" y="2456892"/>
          <a:ext cx="1584176" cy="679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8" name="Equation" r:id="rId8" imgW="596880" imgH="228600" progId="Equation.DSMT4">
                  <p:embed/>
                </p:oleObj>
              </mc:Choice>
              <mc:Fallback>
                <p:oleObj name="Equation" r:id="rId8" imgW="596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313" y="2456892"/>
                        <a:ext cx="1584176" cy="6795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0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4126397"/>
              </p:ext>
            </p:extLst>
          </p:nvPr>
        </p:nvGraphicFramePr>
        <p:xfrm>
          <a:off x="1295636" y="3717032"/>
          <a:ext cx="4954588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9" name="Equation" r:id="rId10" imgW="2171520" imgH="393480" progId="Equation.DSMT4">
                  <p:embed/>
                </p:oleObj>
              </mc:Choice>
              <mc:Fallback>
                <p:oleObj name="Equation" r:id="rId10" imgW="2171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636" y="3717032"/>
                        <a:ext cx="4954588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0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488859"/>
              </p:ext>
            </p:extLst>
          </p:nvPr>
        </p:nvGraphicFramePr>
        <p:xfrm>
          <a:off x="2519772" y="5300390"/>
          <a:ext cx="1800200" cy="1116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40" name="Equation" r:id="rId12" imgW="711000" imgH="393480" progId="Equation.DSMT4">
                  <p:embed/>
                </p:oleObj>
              </mc:Choice>
              <mc:Fallback>
                <p:oleObj name="Equation" r:id="rId12" imgW="7110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9772" y="5300390"/>
                        <a:ext cx="1800200" cy="11169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89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79512" y="721417"/>
                <a:ext cx="8280920" cy="5735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 smtClean="0"/>
                  <a:t>例</a:t>
                </a:r>
                <a:r>
                  <a:rPr lang="en-US" altLang="zh-CN" sz="3200" dirty="0" smtClean="0"/>
                  <a:t>4</a:t>
                </a:r>
                <a:r>
                  <a:rPr lang="zh-CN" altLang="en-US" sz="3200" dirty="0" smtClean="0"/>
                  <a:t>、旋转带电盘半径为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/>
                      </a:rPr>
                      <m:t>𝑅</m:t>
                    </m:r>
                  </m:oMath>
                </a14:m>
                <a:r>
                  <a:rPr lang="zh-CN" altLang="en-US" sz="3200" dirty="0" smtClean="0"/>
                  <a:t>，电荷面密度为</a:t>
                </a:r>
                <a14:m>
                  <m:oMath xmlns:m="http://schemas.openxmlformats.org/officeDocument/2006/math">
                    <m:r>
                      <a:rPr lang="zh-CN" altLang="en-US" sz="3200" i="1" smtClean="0">
                        <a:latin typeface="Cambria Math"/>
                      </a:rPr>
                      <m:t>𝜎</m:t>
                    </m:r>
                  </m:oMath>
                </a14:m>
                <a:r>
                  <a:rPr lang="zh-CN" altLang="en-US" sz="3200" b="0" dirty="0" smtClean="0"/>
                  <a:t>，</a:t>
                </a:r>
                <a:r>
                  <a:rPr lang="zh-CN" altLang="en-US" sz="3200" dirty="0" smtClean="0"/>
                  <a:t>顺时针方向匀角速度</a:t>
                </a:r>
                <a14:m>
                  <m:oMath xmlns:m="http://schemas.openxmlformats.org/officeDocument/2006/math">
                    <m:r>
                      <a:rPr lang="zh-CN" altLang="en-US" sz="3200" i="1" smtClean="0">
                        <a:latin typeface="Cambria Math"/>
                      </a:rPr>
                      <m:t>𝜔</m:t>
                    </m:r>
                  </m:oMath>
                </a14:m>
                <a:r>
                  <a:rPr lang="zh-CN" altLang="en-US" sz="3200" dirty="0" smtClean="0"/>
                  <a:t>旋转，求轴线上离盘心为</a:t>
                </a:r>
                <a:r>
                  <a:rPr lang="en-US" altLang="zh-CN" sz="3200" dirty="0" smtClean="0"/>
                  <a:t>z</a:t>
                </a:r>
                <a:r>
                  <a:rPr lang="zh-CN" altLang="en-US" sz="3200" dirty="0" smtClean="0"/>
                  <a:t>处产生的磁感强度矢量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3200" b="0" i="1" smtClean="0"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sz="3200" dirty="0" smtClean="0"/>
                  <a:t>。</a:t>
                </a:r>
                <a:endParaRPr lang="en-US" altLang="zh-CN" sz="3200" dirty="0" smtClean="0"/>
              </a:p>
              <a:p>
                <a:r>
                  <a:rPr lang="zh-CN" altLang="en-US" sz="3200" dirty="0" smtClean="0"/>
                  <a:t>解：可分割成一系列的同心圆环，</a:t>
                </a:r>
                <a:endParaRPr lang="en-US" altLang="zh-CN" sz="3200" dirty="0" smtClean="0"/>
              </a:p>
              <a:p>
                <a:r>
                  <a:rPr lang="zh-CN" altLang="en-US" sz="3200" dirty="0" smtClean="0"/>
                  <a:t>         各圆环在轴线处产生的磁场</a:t>
                </a:r>
                <a:endParaRPr lang="en-US" altLang="zh-CN" sz="3200" dirty="0" smtClean="0"/>
              </a:p>
              <a:p>
                <a:r>
                  <a:rPr lang="en-US" altLang="zh-CN" sz="3200" dirty="0"/>
                  <a:t> </a:t>
                </a:r>
                <a:r>
                  <a:rPr lang="en-US" altLang="zh-CN" sz="3200" dirty="0" smtClean="0"/>
                  <a:t>        </a:t>
                </a:r>
                <a:r>
                  <a:rPr lang="zh-CN" altLang="en-US" sz="3200" dirty="0" smtClean="0"/>
                  <a:t>方向沿</a:t>
                </a:r>
                <a:r>
                  <a:rPr lang="en-US" altLang="zh-CN" sz="3200" dirty="0" smtClean="0"/>
                  <a:t>z</a:t>
                </a:r>
                <a:r>
                  <a:rPr lang="zh-CN" altLang="en-US" sz="3200" dirty="0" smtClean="0"/>
                  <a:t>轴。利用例</a:t>
                </a:r>
                <a:r>
                  <a:rPr lang="en-US" altLang="zh-CN" sz="3200" dirty="0" smtClean="0"/>
                  <a:t>2</a:t>
                </a:r>
                <a:r>
                  <a:rPr lang="zh-CN" altLang="en-US" sz="3200" dirty="0" smtClean="0"/>
                  <a:t>的结论：</a:t>
                </a:r>
                <a:endParaRPr lang="en-US" altLang="zh-CN" sz="3200" dirty="0" smtClean="0"/>
              </a:p>
              <a:p>
                <a:r>
                  <a:rPr lang="en-US" altLang="zh-CN" sz="3200" dirty="0"/>
                  <a:t> </a:t>
                </a:r>
                <a:r>
                  <a:rPr lang="en-US" altLang="zh-CN" sz="3200" dirty="0" smtClean="0"/>
                  <a:t>        </a:t>
                </a:r>
                <a:r>
                  <a:rPr lang="zh-CN" altLang="en-US" sz="3200" dirty="0" smtClean="0"/>
                  <a:t>选取半径为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/>
                      </a:rPr>
                      <m:t>𝑟</m:t>
                    </m:r>
                  </m:oMath>
                </a14:m>
                <a:r>
                  <a:rPr lang="zh-CN" altLang="en-US" sz="3200" dirty="0" smtClean="0"/>
                  <a:t>，宽为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/>
                      </a:rPr>
                      <m:t>𝑑𝑟</m:t>
                    </m:r>
                  </m:oMath>
                </a14:m>
                <a:r>
                  <a:rPr lang="zh-CN" altLang="en-US" sz="3200" dirty="0" smtClean="0"/>
                  <a:t>的圆环带。</a:t>
                </a:r>
                <a:endParaRPr lang="en-US" altLang="zh-CN" sz="3200" dirty="0" smtClean="0"/>
              </a:p>
              <a:p>
                <a:endParaRPr lang="en-US" altLang="zh-CN" sz="3200" dirty="0" smtClean="0"/>
              </a:p>
              <a:p>
                <a:r>
                  <a:rPr lang="zh-CN" altLang="en-US" sz="3200" dirty="0" smtClean="0"/>
                  <a:t>         电量为</a:t>
                </a:r>
                <a:r>
                  <a:rPr lang="zh-CN" altLang="en-US" sz="3200" dirty="0"/>
                  <a:t>：</a:t>
                </a:r>
                <a:r>
                  <a:rPr lang="en-US" altLang="zh-CN" sz="3200" dirty="0"/>
                  <a:t> </a:t>
                </a:r>
                <a:r>
                  <a:rPr lang="en-US" altLang="zh-CN" sz="3200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/>
                      </a:rPr>
                      <m:t>𝑑𝑞</m:t>
                    </m:r>
                    <m:r>
                      <a:rPr lang="en-US" altLang="zh-CN" sz="3200" b="0" i="1" smtClean="0">
                        <a:latin typeface="Cambria Math"/>
                      </a:rPr>
                      <m:t>=2</m:t>
                    </m:r>
                    <m:r>
                      <a:rPr lang="en-US" altLang="zh-CN" sz="3200" b="0" i="1" smtClean="0">
                        <a:latin typeface="Cambria Math"/>
                        <a:ea typeface="Cambria Math"/>
                      </a:rPr>
                      <m:t>𝜋</m:t>
                    </m:r>
                    <m:r>
                      <a:rPr lang="en-US" altLang="zh-CN" sz="3200" i="1">
                        <a:latin typeface="Cambria Math"/>
                        <a:ea typeface="Cambria Math"/>
                      </a:rPr>
                      <m:t>𝜎</m:t>
                    </m:r>
                    <m:r>
                      <a:rPr lang="en-US" altLang="zh-CN" sz="3200" b="0" i="1" smtClean="0">
                        <a:latin typeface="Cambria Math"/>
                        <a:ea typeface="Cambria Math"/>
                      </a:rPr>
                      <m:t>𝑟𝑑𝑟</m:t>
                    </m:r>
                  </m:oMath>
                </a14:m>
                <a:endParaRPr lang="en-US" altLang="zh-CN" sz="3200" dirty="0" smtClean="0"/>
              </a:p>
              <a:p>
                <a:endParaRPr lang="en-US" altLang="zh-CN" sz="3200" dirty="0" smtClean="0"/>
              </a:p>
              <a:p>
                <a:r>
                  <a:rPr lang="zh-CN" altLang="en-US" sz="3200" dirty="0" smtClean="0"/>
                  <a:t>         转速为：</a:t>
                </a:r>
                <a:r>
                  <a:rPr lang="en-US" altLang="zh-CN" sz="3200" dirty="0"/>
                  <a:t> </a:t>
                </a:r>
                <a:r>
                  <a:rPr lang="en-US" altLang="zh-CN" sz="3200" dirty="0" smtClean="0"/>
                  <a:t>     </a:t>
                </a:r>
                <a:r>
                  <a:rPr lang="en-US" altLang="zh-CN" sz="3200" b="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/>
                      </a:rPr>
                      <m:t>𝑛</m:t>
                    </m:r>
                    <m:r>
                      <a:rPr lang="en-US" altLang="zh-CN" sz="3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32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</m:num>
                      <m:den>
                        <m:r>
                          <a:rPr lang="en-US" altLang="zh-CN" sz="3200" b="0" i="1" smtClean="0">
                            <a:latin typeface="Cambria Math"/>
                          </a:rPr>
                          <m:t>2</m:t>
                        </m:r>
                        <m:r>
                          <a:rPr lang="en-US" altLang="zh-CN" sz="32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</m:den>
                    </m:f>
                  </m:oMath>
                </a14:m>
                <a:endParaRPr lang="en-US" altLang="zh-CN" sz="320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721417"/>
                <a:ext cx="8280920" cy="5735609"/>
              </a:xfrm>
              <a:prstGeom prst="rect">
                <a:avLst/>
              </a:prstGeom>
              <a:blipFill rotWithShape="1">
                <a:blip r:embed="rId4"/>
                <a:stretch>
                  <a:fillRect l="-1840" t="-1913" r="-1398" b="-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椭圆 2"/>
          <p:cNvSpPr/>
          <p:nvPr/>
        </p:nvSpPr>
        <p:spPr>
          <a:xfrm>
            <a:off x="6564674" y="2810216"/>
            <a:ext cx="1296144" cy="864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764792" y="2982283"/>
            <a:ext cx="895908" cy="5199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/>
          </p:cNvSpPr>
          <p:nvPr/>
        </p:nvSpPr>
        <p:spPr>
          <a:xfrm>
            <a:off x="6818647" y="3023292"/>
            <a:ext cx="777689" cy="4328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7212746" y="3098248"/>
            <a:ext cx="648072" cy="1440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10" idx="2"/>
          </p:cNvCxnSpPr>
          <p:nvPr/>
        </p:nvCxnSpPr>
        <p:spPr>
          <a:xfrm flipH="1" flipV="1">
            <a:off x="6764792" y="3242264"/>
            <a:ext cx="44795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7212746" y="1946120"/>
            <a:ext cx="0" cy="12961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0" name="右弧形箭头 19"/>
          <p:cNvSpPr/>
          <p:nvPr/>
        </p:nvSpPr>
        <p:spPr>
          <a:xfrm flipH="1">
            <a:off x="7128284" y="2341311"/>
            <a:ext cx="216024" cy="21602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17632"/>
              </p:ext>
            </p:extLst>
          </p:nvPr>
        </p:nvGraphicFramePr>
        <p:xfrm>
          <a:off x="7380312" y="1946120"/>
          <a:ext cx="207516" cy="207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6" name="公式" r:id="rId5" imgW="126720" imgH="126720" progId="Equation.3">
                  <p:embed/>
                </p:oleObj>
              </mc:Choice>
              <mc:Fallback>
                <p:oleObj name="公式" r:id="rId5" imgW="126720" imgH="126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80312" y="1946120"/>
                        <a:ext cx="207516" cy="2075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310761"/>
              </p:ext>
            </p:extLst>
          </p:nvPr>
        </p:nvGraphicFramePr>
        <p:xfrm>
          <a:off x="7984619" y="2934116"/>
          <a:ext cx="249237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7" name="公式" r:id="rId7" imgW="152280" imgH="164880" progId="Equation.3">
                  <p:embed/>
                </p:oleObj>
              </mc:Choice>
              <mc:Fallback>
                <p:oleObj name="公式" r:id="rId7" imgW="152280" imgH="164880" progId="Equation.3">
                  <p:embed/>
                  <p:pic>
                    <p:nvPicPr>
                      <p:cNvPr id="0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4619" y="2934116"/>
                        <a:ext cx="249237" cy="26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447189"/>
              </p:ext>
            </p:extLst>
          </p:nvPr>
        </p:nvGraphicFramePr>
        <p:xfrm>
          <a:off x="7063869" y="3296066"/>
          <a:ext cx="187325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8" name="公式" r:id="rId9" imgW="114120" imgH="126720" progId="Equation.3">
                  <p:embed/>
                </p:oleObj>
              </mc:Choice>
              <mc:Fallback>
                <p:oleObj name="公式" r:id="rId9" imgW="114120" imgH="126720" progId="Equation.3">
                  <p:embed/>
                  <p:pic>
                    <p:nvPicPr>
                      <p:cNvPr id="0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3869" y="3296066"/>
                        <a:ext cx="187325" cy="20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931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764704"/>
            <a:ext cx="820891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200" dirty="0"/>
          </a:p>
          <a:p>
            <a:endParaRPr lang="zh-CN" altLang="en-US" sz="3200" dirty="0"/>
          </a:p>
          <a:p>
            <a:endParaRPr lang="en-US" altLang="zh-CN" sz="3200" dirty="0" smtClean="0"/>
          </a:p>
          <a:p>
            <a:endParaRPr lang="zh-CN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79512" y="764704"/>
            <a:ext cx="820891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809625"/>
            <a:r>
              <a:rPr lang="zh-CN" altLang="en-US" sz="3200" dirty="0" smtClean="0"/>
              <a:t>则单位时间通过某一截面（实际上为截线）的电量相当于该圆环的电流强度：</a:t>
            </a:r>
            <a:endParaRPr lang="en-US" altLang="zh-CN" sz="3200" dirty="0" smtClean="0"/>
          </a:p>
          <a:p>
            <a:endParaRPr lang="en-US" altLang="zh-CN" sz="3200" dirty="0"/>
          </a:p>
          <a:p>
            <a:endParaRPr lang="en-US" altLang="zh-CN" sz="3200" dirty="0" smtClean="0"/>
          </a:p>
          <a:p>
            <a:r>
              <a:rPr lang="zh-CN" altLang="en-US" sz="3200" dirty="0" smtClean="0"/>
              <a:t>该环在中心产生的磁感强度为：</a:t>
            </a:r>
            <a:endParaRPr lang="en-US" altLang="zh-CN" sz="3200" dirty="0" smtClean="0"/>
          </a:p>
          <a:p>
            <a:endParaRPr lang="en-US" altLang="zh-CN" sz="3200" dirty="0" smtClean="0"/>
          </a:p>
          <a:p>
            <a:endParaRPr lang="en-US" altLang="zh-CN" sz="3200" dirty="0"/>
          </a:p>
          <a:p>
            <a:endParaRPr lang="en-US" altLang="zh-CN" sz="3200" dirty="0" smtClean="0"/>
          </a:p>
          <a:p>
            <a:endParaRPr lang="en-US" altLang="zh-CN" sz="3200" dirty="0" smtClean="0"/>
          </a:p>
          <a:p>
            <a:endParaRPr lang="en-US" altLang="zh-CN" sz="3200" dirty="0"/>
          </a:p>
          <a:p>
            <a:endParaRPr lang="en-US" altLang="zh-CN" sz="3200" dirty="0" smtClean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403792"/>
              </p:ext>
            </p:extLst>
          </p:nvPr>
        </p:nvGraphicFramePr>
        <p:xfrm>
          <a:off x="1446439" y="1844490"/>
          <a:ext cx="5897869" cy="792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3" name="Equation" r:id="rId4" imgW="2019240" imgH="304560" progId="Equation.DSMT4">
                  <p:embed/>
                </p:oleObj>
              </mc:Choice>
              <mc:Fallback>
                <p:oleObj name="Equation" r:id="rId4" imgW="20192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46439" y="1844490"/>
                        <a:ext cx="5897869" cy="7924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829928"/>
              </p:ext>
            </p:extLst>
          </p:nvPr>
        </p:nvGraphicFramePr>
        <p:xfrm>
          <a:off x="1058863" y="3263900"/>
          <a:ext cx="3255962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4" name="Equation" r:id="rId6" imgW="1333440" imgH="583920" progId="Equation.DSMT4">
                  <p:embed/>
                </p:oleObj>
              </mc:Choice>
              <mc:Fallback>
                <p:oleObj name="Equation" r:id="rId6" imgW="133344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8863" y="3263900"/>
                        <a:ext cx="3255962" cy="1425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804504"/>
              </p:ext>
            </p:extLst>
          </p:nvPr>
        </p:nvGraphicFramePr>
        <p:xfrm>
          <a:off x="422275" y="4905375"/>
          <a:ext cx="7005638" cy="145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5" name="Equation" r:id="rId8" imgW="2869920" imgH="596880" progId="Equation.DSMT4">
                  <p:embed/>
                </p:oleObj>
              </mc:Choice>
              <mc:Fallback>
                <p:oleObj name="Equation" r:id="rId8" imgW="2869920" imgH="59688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275" y="4905375"/>
                        <a:ext cx="7005638" cy="145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806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1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498376" y="404664"/>
            <a:ext cx="814724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本章目录</a:t>
            </a:r>
          </a:p>
        </p:txBody>
      </p:sp>
      <p:sp>
        <p:nvSpPr>
          <p:cNvPr id="5" name="Text Box 14"/>
          <p:cNvSpPr txBox="1">
            <a:spLocks noGrp="1" noChangeArrowheads="1"/>
          </p:cNvSpPr>
          <p:nvPr>
            <p:ph idx="1"/>
          </p:nvPr>
        </p:nvSpPr>
        <p:spPr bwMode="auto">
          <a:xfrm>
            <a:off x="179388" y="1340768"/>
            <a:ext cx="82090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§4.1 </a:t>
            </a: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磁现象与磁场</a:t>
            </a:r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179512" y="1916833"/>
            <a:ext cx="83529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600" b="1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宋体"/>
              </a:rPr>
              <a:t>§4.2 </a:t>
            </a:r>
            <a:r>
              <a:rPr lang="zh-CN" altLang="en-US" sz="3600" b="1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宋体"/>
              </a:rPr>
              <a:t>毕</a:t>
            </a:r>
            <a:r>
              <a:rPr lang="en-US" altLang="zh-CN" sz="3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宋体"/>
              </a:rPr>
              <a:t>-</a:t>
            </a:r>
            <a:r>
              <a:rPr lang="zh-CN" altLang="en-US" sz="3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宋体"/>
              </a:rPr>
              <a:t>萨定律和叠加原理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179512" y="2563164"/>
            <a:ext cx="82089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600" b="1" kern="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§</a:t>
            </a:r>
            <a:r>
              <a:rPr lang="en-US" altLang="zh-CN" sz="3600" b="1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宋体"/>
              </a:rPr>
              <a:t>4.3 </a:t>
            </a:r>
            <a:r>
              <a:rPr lang="zh-CN" altLang="en-US" sz="3600" b="1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宋体"/>
              </a:rPr>
              <a:t>“高斯”定理与安培环路定理</a:t>
            </a:r>
            <a:endParaRPr lang="zh-CN" altLang="en-US" sz="3600" b="1" kern="0" dirty="0">
              <a:solidFill>
                <a:prstClr val="black">
                  <a:lumMod val="95000"/>
                  <a:lumOff val="5000"/>
                </a:prstClr>
              </a:solidFill>
              <a:latin typeface="宋体"/>
            </a:endParaRPr>
          </a:p>
        </p:txBody>
      </p:sp>
      <p:sp>
        <p:nvSpPr>
          <p:cNvPr id="7" name="Text Box 16"/>
          <p:cNvSpPr txBox="1">
            <a:spLocks noChangeArrowheads="1"/>
          </p:cNvSpPr>
          <p:nvPr/>
        </p:nvSpPr>
        <p:spPr bwMode="auto">
          <a:xfrm rot="10800000" flipV="1">
            <a:off x="0" y="3228907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600" b="1" kern="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 §</a:t>
            </a:r>
            <a:r>
              <a:rPr lang="en-US" altLang="zh-CN" sz="3600" b="1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宋体"/>
              </a:rPr>
              <a:t>4.4 </a:t>
            </a:r>
            <a:r>
              <a:rPr lang="zh-CN" altLang="en-US" sz="3600" b="1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宋体"/>
              </a:rPr>
              <a:t>安培公式与洛伦兹力</a:t>
            </a:r>
            <a:endParaRPr lang="zh-CN" altLang="en-US" sz="3600" b="1" kern="0" dirty="0">
              <a:solidFill>
                <a:prstClr val="black">
                  <a:lumMod val="95000"/>
                  <a:lumOff val="5000"/>
                </a:prstClr>
              </a:solidFill>
              <a:latin typeface="宋体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0" y="3875240"/>
            <a:ext cx="91440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600" b="1" kern="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 §</a:t>
            </a:r>
            <a:r>
              <a:rPr lang="en-US" altLang="zh-CN" sz="3600" b="1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宋体"/>
              </a:rPr>
              <a:t>4.5 </a:t>
            </a:r>
            <a:r>
              <a:rPr lang="zh-CN" altLang="en-US" sz="3600" b="1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宋体"/>
              </a:rPr>
              <a:t>磁力与磁力矩做功（略）</a:t>
            </a:r>
            <a:endParaRPr lang="en-US" altLang="zh-CN" sz="3600" b="1" kern="0" dirty="0" smtClean="0">
              <a:solidFill>
                <a:prstClr val="black">
                  <a:lumMod val="95000"/>
                  <a:lumOff val="5000"/>
                </a:prstClr>
              </a:solidFill>
              <a:latin typeface="宋体"/>
            </a:endParaRPr>
          </a:p>
          <a:p>
            <a:pPr>
              <a:spcBef>
                <a:spcPct val="50000"/>
              </a:spcBef>
              <a:defRPr/>
            </a:pPr>
            <a:r>
              <a:rPr lang="zh-CN" altLang="en-US" sz="3600" b="1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宋体"/>
              </a:rPr>
              <a:t>     </a:t>
            </a:r>
            <a:r>
              <a:rPr lang="zh-CN" altLang="en-US" sz="3600" b="1" kern="0" dirty="0" smtClean="0">
                <a:solidFill>
                  <a:srgbClr val="C00000"/>
                </a:solidFill>
                <a:latin typeface="宋体"/>
              </a:rPr>
              <a:t>一律采用右手，与电场比较。</a:t>
            </a:r>
            <a:endParaRPr lang="zh-CN" altLang="en-US" sz="3600" b="1" kern="0" dirty="0">
              <a:solidFill>
                <a:srgbClr val="C00000"/>
              </a:solidFill>
              <a:latin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59619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作业：</a:t>
            </a:r>
            <a:r>
              <a:rPr lang="en-US" altLang="zh-CN" b="1" dirty="0" smtClean="0">
                <a:solidFill>
                  <a:srgbClr val="FF0000"/>
                </a:solidFill>
              </a:rPr>
              <a:t>P430  T9.3  </a:t>
            </a:r>
            <a:r>
              <a:rPr lang="en-US" altLang="zh-CN" b="1" dirty="0">
                <a:solidFill>
                  <a:srgbClr val="FF0000"/>
                </a:solidFill>
              </a:rPr>
              <a:t>T9.7 </a:t>
            </a:r>
            <a:r>
              <a:rPr lang="en-US" altLang="zh-CN" b="1" dirty="0" smtClean="0">
                <a:solidFill>
                  <a:srgbClr val="FF0000"/>
                </a:solidFill>
              </a:rPr>
              <a:t> T9.11  </a:t>
            </a:r>
            <a:r>
              <a:rPr lang="en-US" altLang="zh-CN" b="1" dirty="0">
                <a:solidFill>
                  <a:srgbClr val="FF0000"/>
                </a:solidFill>
              </a:rPr>
              <a:t>T9.14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152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32656"/>
            <a:ext cx="8964488" cy="936104"/>
          </a:xfrm>
        </p:spPr>
        <p:txBody>
          <a:bodyPr>
            <a:noAutofit/>
          </a:bodyPr>
          <a:lstStyle/>
          <a:p>
            <a:pPr lvl="0">
              <a:spcBef>
                <a:spcPct val="50000"/>
              </a:spcBef>
              <a:defRPr/>
            </a:pPr>
            <a:r>
              <a:rPr lang="en-US" altLang="zh-CN" sz="3600" b="1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cs typeface="+mn-cs"/>
              </a:rPr>
              <a:t>§4.1</a:t>
            </a:r>
            <a:r>
              <a:rPr lang="zh-CN" altLang="en-US" sz="3600" b="1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cs typeface="+mn-cs"/>
              </a:rPr>
              <a:t>“</a:t>
            </a:r>
            <a:r>
              <a:rPr lang="zh-CN" altLang="en-US" sz="3600" b="1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宋体"/>
                <a:cs typeface="+mn-cs"/>
              </a:rPr>
              <a:t>高斯”定理与安培环路</a:t>
            </a:r>
            <a:r>
              <a:rPr lang="zh-CN" altLang="en-US" sz="3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宋体"/>
                <a:cs typeface="+mn-cs"/>
              </a:rPr>
              <a:t>定理</a:t>
            </a:r>
            <a:endParaRPr lang="zh-CN" altLang="en-US" sz="3600" dirty="0">
              <a:latin typeface="+mj-ea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95536" y="1340768"/>
            <a:ext cx="8352928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 smtClean="0">
                <a:solidFill>
                  <a:prstClr val="black"/>
                </a:solidFill>
                <a:latin typeface="宋体" charset="-122"/>
              </a:rPr>
              <a:t>	</a:t>
            </a:r>
            <a:r>
              <a:rPr lang="zh-CN" altLang="en-US" sz="3200" dirty="0" smtClean="0">
                <a:solidFill>
                  <a:prstClr val="black"/>
                </a:solidFill>
                <a:latin typeface="宋体" charset="-122"/>
              </a:rPr>
              <a:t>这里说的“高斯”定律是指其内容与静电场的高斯定律相对应，但不是高斯总结出来的。这里的安培环路定理与静电场的环路定理是对应的，因而也可以称为磁场的环路定律。安培环路定理的地位相当于静电场的高斯定理。</a:t>
            </a:r>
            <a:endParaRPr lang="en-US" altLang="zh-CN" sz="3200" dirty="0" smtClean="0">
              <a:solidFill>
                <a:prstClr val="black"/>
              </a:solidFill>
              <a:latin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656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0" y="1268760"/>
                <a:ext cx="9144000" cy="5472608"/>
              </a:xfrm>
            </p:spPr>
            <p:txBody>
              <a:bodyPr>
                <a:normAutofit lnSpcReduction="10000"/>
              </a:bodyPr>
              <a:lstStyle/>
              <a:p>
                <a:pPr marL="0" indent="809625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zh-CN" altLang="en-US" dirty="0" smtClean="0"/>
                  <a:t>若磁场中某一点的磁感矢量为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dirty="0" smtClean="0"/>
                  <a:t>，该点的一个面元矢量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𝑑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𝑠</m:t>
                        </m:r>
                      </m:e>
                    </m:acc>
                  </m:oMath>
                </a14:m>
                <a:r>
                  <a:rPr lang="zh-CN" altLang="en-US" dirty="0" smtClean="0"/>
                  <a:t>的磁通量量为：</a:t>
                </a:r>
                <a:endParaRPr lang="en-US" altLang="zh-CN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en-US" altLang="zh-CN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zh-CN" dirty="0" smtClean="0"/>
                  <a:t>	</a:t>
                </a:r>
                <a:r>
                  <a:rPr lang="zh-CN" altLang="en-US" dirty="0" smtClean="0"/>
                  <a:t>任意曲面</a:t>
                </a:r>
                <a:r>
                  <a:rPr lang="en-US" altLang="zh-CN" dirty="0" smtClean="0"/>
                  <a:t>s</a:t>
                </a:r>
                <a:r>
                  <a:rPr lang="zh-CN" altLang="en-US" dirty="0" smtClean="0"/>
                  <a:t>的磁通量为：</a:t>
                </a:r>
                <a:endParaRPr lang="en-US" altLang="zh-CN" dirty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en-US" altLang="zh-CN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en-US" altLang="zh-CN" dirty="0" smtClean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altLang="zh-CN" dirty="0" smtClean="0"/>
                  <a:t>	</a:t>
                </a:r>
                <a:r>
                  <a:rPr lang="zh-CN" altLang="en-US" dirty="0" smtClean="0"/>
                  <a:t>磁通量是磁感应强度矢量通量的简称。可以理解为通过曲面</a:t>
                </a:r>
                <a:r>
                  <a:rPr lang="en-US" altLang="zh-CN" dirty="0" smtClean="0"/>
                  <a:t>s</a:t>
                </a:r>
                <a:r>
                  <a:rPr lang="zh-CN" altLang="en-US" dirty="0" smtClean="0"/>
                  <a:t>的磁力线的根数</a:t>
                </a:r>
                <a:r>
                  <a:rPr lang="zh-CN" altLang="en-US" dirty="0"/>
                  <a:t>。磁通量是一个标量，但有正、负之分</a:t>
                </a:r>
                <a:r>
                  <a:rPr lang="zh-CN" altLang="en-US" dirty="0" smtClean="0"/>
                  <a:t>。</a:t>
                </a:r>
                <a:r>
                  <a:rPr lang="zh-CN" altLang="en-US" dirty="0"/>
                  <a:t>磁通量的单位（</a:t>
                </a:r>
                <a:r>
                  <a:rPr lang="en-US" altLang="zh-CN" dirty="0"/>
                  <a:t>SI</a:t>
                </a:r>
                <a:r>
                  <a:rPr lang="zh-CN" altLang="en-US" dirty="0"/>
                  <a:t>）：韦伯（</a:t>
                </a:r>
                <a:r>
                  <a:rPr lang="en-US" altLang="zh-CN" dirty="0" err="1"/>
                  <a:t>Wb</a:t>
                </a:r>
                <a:r>
                  <a:rPr lang="zh-CN" altLang="en-US" dirty="0" smtClean="0"/>
                  <a:t>）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68760"/>
                <a:ext cx="9144000" cy="5472608"/>
              </a:xfrm>
              <a:blipFill rotWithShape="1">
                <a:blip r:embed="rId3"/>
                <a:stretch>
                  <a:fillRect l="-1667" t="-780" r="-400" b="-26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179512" y="584684"/>
            <a:ext cx="8640960" cy="684076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>
                <a:solidFill>
                  <a:srgbClr val="0000FF"/>
                </a:solidFill>
              </a:rPr>
              <a:t>一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、磁通量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181344"/>
              </p:ext>
            </p:extLst>
          </p:nvPr>
        </p:nvGraphicFramePr>
        <p:xfrm>
          <a:off x="2995662" y="2276872"/>
          <a:ext cx="258445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61" name="Equation" r:id="rId4" imgW="787320" imgH="241200" progId="Equation.DSMT4">
                  <p:embed/>
                </p:oleObj>
              </mc:Choice>
              <mc:Fallback>
                <p:oleObj name="Equation" r:id="rId4" imgW="7873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95662" y="2276872"/>
                        <a:ext cx="2584450" cy="792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2182541"/>
              </p:ext>
            </p:extLst>
          </p:nvPr>
        </p:nvGraphicFramePr>
        <p:xfrm>
          <a:off x="2879439" y="3645024"/>
          <a:ext cx="3960813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62" name="Equation" r:id="rId6" imgW="1396800" imgH="380880" progId="Equation.DSMT4">
                  <p:embed/>
                </p:oleObj>
              </mc:Choice>
              <mc:Fallback>
                <p:oleObj name="Equation" r:id="rId6" imgW="13968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79439" y="3645024"/>
                        <a:ext cx="3960813" cy="1081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155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54726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高斯定理：闭合曲面的磁通量为零，即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高斯定理表明：磁荷（磁单极）是不存在的。</a:t>
            </a:r>
            <a:endParaRPr lang="en-US" altLang="zh-CN" dirty="0" smtClean="0"/>
          </a:p>
        </p:txBody>
      </p:sp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179512" y="548680"/>
            <a:ext cx="8640960" cy="720080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>
                <a:solidFill>
                  <a:srgbClr val="0000FF"/>
                </a:solidFill>
              </a:rPr>
              <a:t>二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、“高斯”定理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43993"/>
              </p:ext>
            </p:extLst>
          </p:nvPr>
        </p:nvGraphicFramePr>
        <p:xfrm>
          <a:off x="2995613" y="1880828"/>
          <a:ext cx="2584450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3" name="Equation" r:id="rId3" imgW="787320" imgH="380880" progId="Equation.DSMT4">
                  <p:embed/>
                </p:oleObj>
              </mc:Choice>
              <mc:Fallback>
                <p:oleObj name="Equation" r:id="rId3" imgW="787320" imgH="38088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5613" y="1880828"/>
                        <a:ext cx="2584450" cy="125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24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0" y="1268760"/>
                <a:ext cx="9144000" cy="5472608"/>
              </a:xfrm>
            </p:spPr>
            <p:txBody>
              <a:bodyPr>
                <a:normAutofit fontScale="92500"/>
              </a:bodyPr>
              <a:lstStyle/>
              <a:p>
                <a:r>
                  <a:rPr lang="zh-CN" altLang="en-US" dirty="0" smtClean="0"/>
                  <a:t>安培环路定理：稳恒磁场的磁感矢量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dirty="0" smtClean="0"/>
                  <a:t>沿闭合环路的线积分，等于穿过环路的电流代数和的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zh-CN" altLang="en-US" b="0" i="1" smtClean="0">
                        <a:latin typeface="Cambria Math"/>
                      </a:rPr>
                      <m:t>倍</m:t>
                    </m:r>
                  </m:oMath>
                </a14:m>
                <a:r>
                  <a:rPr lang="zh-CN" altLang="en-US" dirty="0" smtClean="0"/>
                  <a:t>，即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r>
                  <a:rPr lang="zh-CN" altLang="en-US" dirty="0"/>
                  <a:t>这里的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dirty="0"/>
                  <a:t>是总的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式中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/>
                  <a:t>为真空的磁导率。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𝐿</m:t>
                    </m:r>
                  </m:oMath>
                </a14:m>
                <a:r>
                  <a:rPr lang="zh-CN" altLang="en-US" dirty="0" smtClean="0"/>
                  <a:t>叫安培环路，要规定绕行方向。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电流有正负之分，需要求代数和，电流正负规定：</a:t>
                </a:r>
                <a:endParaRPr lang="en-US" altLang="zh-CN" dirty="0" smtClean="0"/>
              </a:p>
              <a:p>
                <a:pPr marL="363538" indent="0">
                  <a:buNone/>
                </a:pPr>
                <a:r>
                  <a:rPr lang="zh-CN" altLang="en-US" dirty="0" smtClean="0"/>
                  <a:t>右手弯曲四指指向环路绕行方向，拇指所指方向为电流的正方向。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68760"/>
                <a:ext cx="9144000" cy="5472608"/>
              </a:xfrm>
              <a:blipFill rotWithShape="1">
                <a:blip r:embed="rId4"/>
                <a:stretch>
                  <a:fillRect l="-1333" t="-780" b="-2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179512" y="476672"/>
            <a:ext cx="8640960" cy="79208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>
                <a:solidFill>
                  <a:srgbClr val="0000FF"/>
                </a:solidFill>
              </a:rPr>
              <a:t>三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、安培环路定理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672920"/>
              </p:ext>
            </p:extLst>
          </p:nvPr>
        </p:nvGraphicFramePr>
        <p:xfrm>
          <a:off x="1695450" y="2456892"/>
          <a:ext cx="2919413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9" name="Equation" r:id="rId5" imgW="1066680" imgH="368280" progId="Equation.DSMT4">
                  <p:embed/>
                </p:oleObj>
              </mc:Choice>
              <mc:Fallback>
                <p:oleObj name="Equation" r:id="rId5" imgW="106668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95450" y="2456892"/>
                        <a:ext cx="2919413" cy="1008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583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08912" cy="583264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以无限长载流直导线产生的磁场为例，说明安培环路定理：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）一无限长载</a:t>
            </a:r>
            <a:r>
              <a:rPr lang="zh-CN" altLang="en-US" dirty="0"/>
              <a:t>流直</a:t>
            </a:r>
            <a:r>
              <a:rPr lang="zh-CN" altLang="en-US" dirty="0" smtClean="0"/>
              <a:t>导线</a:t>
            </a:r>
            <a:r>
              <a:rPr lang="zh-CN" altLang="en-US" dirty="0"/>
              <a:t>穿</a:t>
            </a:r>
            <a:r>
              <a:rPr lang="zh-CN" altLang="en-US" dirty="0" smtClean="0"/>
              <a:t>过环路 </a:t>
            </a:r>
            <a:r>
              <a:rPr lang="en-US" altLang="zh-CN" dirty="0"/>
              <a:t>L </a:t>
            </a:r>
            <a:r>
              <a:rPr lang="zh-CN" altLang="en-US" dirty="0" smtClean="0"/>
              <a:t>：</a:t>
            </a:r>
            <a:endParaRPr lang="zh-CN" altLang="en-US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</p:txBody>
      </p:sp>
      <p:graphicFrame>
        <p:nvGraphicFramePr>
          <p:cNvPr id="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9938256"/>
              </p:ext>
            </p:extLst>
          </p:nvPr>
        </p:nvGraphicFramePr>
        <p:xfrm>
          <a:off x="1107628" y="2528888"/>
          <a:ext cx="3608388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21" name="Equation" r:id="rId4" imgW="1434960" imgH="393480" progId="Equation.DSMT4">
                  <p:embed/>
                </p:oleObj>
              </mc:Choice>
              <mc:Fallback>
                <p:oleObj name="Equation" r:id="rId4" imgW="14349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7628" y="2528888"/>
                        <a:ext cx="3608388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5594120" y="2486464"/>
            <a:ext cx="2695870" cy="2044706"/>
            <a:chOff x="3897" y="739"/>
            <a:chExt cx="1321" cy="957"/>
          </a:xfrm>
        </p:grpSpPr>
        <p:graphicFrame>
          <p:nvGraphicFramePr>
            <p:cNvPr id="6" name="Object 15"/>
            <p:cNvGraphicFramePr>
              <a:graphicFrameLocks noChangeAspect="1"/>
            </p:cNvGraphicFramePr>
            <p:nvPr/>
          </p:nvGraphicFramePr>
          <p:xfrm>
            <a:off x="4935" y="921"/>
            <a:ext cx="192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922" name="Equation" r:id="rId6" imgW="152280" imgH="203040" progId="Equation.3">
                    <p:embed/>
                  </p:oleObj>
                </mc:Choice>
                <mc:Fallback>
                  <p:oleObj name="Equation" r:id="rId6" imgW="1522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5" y="921"/>
                          <a:ext cx="192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Freeform 16"/>
            <p:cNvSpPr>
              <a:spLocks/>
            </p:cNvSpPr>
            <p:nvPr/>
          </p:nvSpPr>
          <p:spPr bwMode="auto">
            <a:xfrm>
              <a:off x="3897" y="739"/>
              <a:ext cx="1298" cy="899"/>
            </a:xfrm>
            <a:custGeom>
              <a:avLst/>
              <a:gdLst>
                <a:gd name="T0" fmla="*/ 277 w 1110"/>
                <a:gd name="T1" fmla="*/ 102 h 816"/>
                <a:gd name="T2" fmla="*/ 31 w 1110"/>
                <a:gd name="T3" fmla="*/ 396 h 816"/>
                <a:gd name="T4" fmla="*/ 89 w 1110"/>
                <a:gd name="T5" fmla="*/ 702 h 816"/>
                <a:gd name="T6" fmla="*/ 524 w 1110"/>
                <a:gd name="T7" fmla="*/ 808 h 816"/>
                <a:gd name="T8" fmla="*/ 865 w 1110"/>
                <a:gd name="T9" fmla="*/ 749 h 816"/>
                <a:gd name="T10" fmla="*/ 1077 w 1110"/>
                <a:gd name="T11" fmla="*/ 537 h 816"/>
                <a:gd name="T12" fmla="*/ 1065 w 1110"/>
                <a:gd name="T13" fmla="*/ 185 h 816"/>
                <a:gd name="T14" fmla="*/ 889 w 1110"/>
                <a:gd name="T15" fmla="*/ 55 h 816"/>
                <a:gd name="T16" fmla="*/ 607 w 1110"/>
                <a:gd name="T17" fmla="*/ 8 h 816"/>
                <a:gd name="T18" fmla="*/ 277 w 1110"/>
                <a:gd name="T19" fmla="*/ 102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0" h="816">
                  <a:moveTo>
                    <a:pt x="277" y="102"/>
                  </a:moveTo>
                  <a:cubicBezTo>
                    <a:pt x="181" y="167"/>
                    <a:pt x="62" y="296"/>
                    <a:pt x="31" y="396"/>
                  </a:cubicBezTo>
                  <a:cubicBezTo>
                    <a:pt x="0" y="496"/>
                    <a:pt x="7" y="633"/>
                    <a:pt x="89" y="702"/>
                  </a:cubicBezTo>
                  <a:cubicBezTo>
                    <a:pt x="171" y="771"/>
                    <a:pt x="395" y="800"/>
                    <a:pt x="524" y="808"/>
                  </a:cubicBezTo>
                  <a:cubicBezTo>
                    <a:pt x="653" y="816"/>
                    <a:pt x="773" y="794"/>
                    <a:pt x="865" y="749"/>
                  </a:cubicBezTo>
                  <a:cubicBezTo>
                    <a:pt x="957" y="704"/>
                    <a:pt x="1044" y="631"/>
                    <a:pt x="1077" y="537"/>
                  </a:cubicBezTo>
                  <a:cubicBezTo>
                    <a:pt x="1110" y="443"/>
                    <a:pt x="1096" y="265"/>
                    <a:pt x="1065" y="185"/>
                  </a:cubicBezTo>
                  <a:cubicBezTo>
                    <a:pt x="1034" y="105"/>
                    <a:pt x="965" y="85"/>
                    <a:pt x="889" y="55"/>
                  </a:cubicBezTo>
                  <a:cubicBezTo>
                    <a:pt x="813" y="25"/>
                    <a:pt x="709" y="0"/>
                    <a:pt x="607" y="8"/>
                  </a:cubicBezTo>
                  <a:cubicBezTo>
                    <a:pt x="505" y="16"/>
                    <a:pt x="373" y="37"/>
                    <a:pt x="277" y="102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0" rIns="1800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sp>
          <p:nvSpPr>
            <p:cNvPr id="8" name="Line 17"/>
            <p:cNvSpPr>
              <a:spLocks noChangeShapeType="1"/>
            </p:cNvSpPr>
            <p:nvPr/>
          </p:nvSpPr>
          <p:spPr bwMode="auto">
            <a:xfrm flipV="1">
              <a:off x="4810" y="1130"/>
              <a:ext cx="247" cy="471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0" rIns="1800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sp>
          <p:nvSpPr>
            <p:cNvPr id="9" name="Line 18"/>
            <p:cNvSpPr>
              <a:spLocks noChangeShapeType="1"/>
            </p:cNvSpPr>
            <p:nvPr/>
          </p:nvSpPr>
          <p:spPr bwMode="auto">
            <a:xfrm flipV="1">
              <a:off x="4808" y="1458"/>
              <a:ext cx="282" cy="154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0" rIns="1800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sp>
          <p:nvSpPr>
            <p:cNvPr id="11" name="Freeform 20"/>
            <p:cNvSpPr>
              <a:spLocks/>
            </p:cNvSpPr>
            <p:nvPr/>
          </p:nvSpPr>
          <p:spPr bwMode="auto">
            <a:xfrm flipV="1">
              <a:off x="4583" y="1343"/>
              <a:ext cx="33" cy="129"/>
            </a:xfrm>
            <a:custGeom>
              <a:avLst/>
              <a:gdLst>
                <a:gd name="T0" fmla="*/ 0 w 28"/>
                <a:gd name="T1" fmla="*/ 0 h 153"/>
                <a:gd name="T2" fmla="*/ 24 w 28"/>
                <a:gd name="T3" fmla="*/ 83 h 153"/>
                <a:gd name="T4" fmla="*/ 24 w 28"/>
                <a:gd name="T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3">
                  <a:moveTo>
                    <a:pt x="0" y="0"/>
                  </a:moveTo>
                  <a:cubicBezTo>
                    <a:pt x="10" y="29"/>
                    <a:pt x="20" y="58"/>
                    <a:pt x="24" y="83"/>
                  </a:cubicBezTo>
                  <a:cubicBezTo>
                    <a:pt x="28" y="108"/>
                    <a:pt x="24" y="141"/>
                    <a:pt x="24" y="153"/>
                  </a:cubicBezTo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0" rIns="1800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graphicFrame>
          <p:nvGraphicFramePr>
            <p:cNvPr id="1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17697188"/>
                </p:ext>
              </p:extLst>
            </p:nvPr>
          </p:nvGraphicFramePr>
          <p:xfrm>
            <a:off x="5007" y="1517"/>
            <a:ext cx="211" cy="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923" name="公式" r:id="rId8" imgW="203040" imgH="215640" progId="Equation.3">
                    <p:embed/>
                  </p:oleObj>
                </mc:Choice>
                <mc:Fallback>
                  <p:oleObj name="公式" r:id="rId8" imgW="2030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7" y="1517"/>
                          <a:ext cx="211" cy="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7" name="Group 26"/>
            <p:cNvGrpSpPr>
              <a:grpSpLocks/>
            </p:cNvGrpSpPr>
            <p:nvPr/>
          </p:nvGrpSpPr>
          <p:grpSpPr bwMode="auto">
            <a:xfrm>
              <a:off x="4152" y="1189"/>
              <a:ext cx="227" cy="227"/>
              <a:chOff x="2657" y="3280"/>
              <a:chExt cx="227" cy="227"/>
            </a:xfrm>
          </p:grpSpPr>
          <p:sp>
            <p:nvSpPr>
              <p:cNvPr id="21" name="Oval 27"/>
              <p:cNvSpPr>
                <a:spLocks noChangeAspect="1" noChangeArrowheads="1"/>
              </p:cNvSpPr>
              <p:nvPr/>
            </p:nvSpPr>
            <p:spPr bwMode="auto">
              <a:xfrm>
                <a:off x="2657" y="3280"/>
                <a:ext cx="227" cy="227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8000" tIns="0" rIns="18000" bIns="0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宋体"/>
                  <a:cs typeface="+mn-cs"/>
                </a:endParaRPr>
              </a:p>
            </p:txBody>
          </p:sp>
          <p:sp>
            <p:nvSpPr>
              <p:cNvPr id="22" name="Oval 28"/>
              <p:cNvSpPr>
                <a:spLocks noChangeArrowheads="1"/>
              </p:cNvSpPr>
              <p:nvPr/>
            </p:nvSpPr>
            <p:spPr bwMode="auto">
              <a:xfrm>
                <a:off x="2741" y="3366"/>
                <a:ext cx="56" cy="56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lIns="18000" tIns="0" rIns="18000" bIns="0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宋体"/>
                  <a:cs typeface="+mn-cs"/>
                </a:endParaRPr>
              </a:p>
            </p:txBody>
          </p:sp>
        </p:grpSp>
        <p:sp>
          <p:nvSpPr>
            <p:cNvPr id="10" name="Line 19"/>
            <p:cNvSpPr>
              <a:spLocks noChangeShapeType="1"/>
            </p:cNvSpPr>
            <p:nvPr/>
          </p:nvSpPr>
          <p:spPr bwMode="auto">
            <a:xfrm>
              <a:off x="4265" y="1303"/>
              <a:ext cx="826" cy="14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8000" tIns="0" rIns="1800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sp>
          <p:nvSpPr>
            <p:cNvPr id="18" name="Line 29"/>
            <p:cNvSpPr>
              <a:spLocks noChangeShapeType="1"/>
            </p:cNvSpPr>
            <p:nvPr/>
          </p:nvSpPr>
          <p:spPr bwMode="auto">
            <a:xfrm>
              <a:off x="4264" y="1306"/>
              <a:ext cx="546" cy="294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8000" tIns="0" rIns="1800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sp>
          <p:nvSpPr>
            <p:cNvPr id="19" name="Freeform 30"/>
            <p:cNvSpPr>
              <a:spLocks/>
            </p:cNvSpPr>
            <p:nvPr/>
          </p:nvSpPr>
          <p:spPr bwMode="auto">
            <a:xfrm>
              <a:off x="4881" y="1467"/>
              <a:ext cx="82" cy="70"/>
            </a:xfrm>
            <a:custGeom>
              <a:avLst/>
              <a:gdLst>
                <a:gd name="T0" fmla="*/ 0 w 341"/>
                <a:gd name="T1" fmla="*/ 0 h 259"/>
                <a:gd name="T2" fmla="*/ 177 w 341"/>
                <a:gd name="T3" fmla="*/ 47 h 259"/>
                <a:gd name="T4" fmla="*/ 282 w 341"/>
                <a:gd name="T5" fmla="*/ 153 h 259"/>
                <a:gd name="T6" fmla="*/ 341 w 341"/>
                <a:gd name="T7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259">
                  <a:moveTo>
                    <a:pt x="0" y="0"/>
                  </a:moveTo>
                  <a:cubicBezTo>
                    <a:pt x="65" y="11"/>
                    <a:pt x="130" y="22"/>
                    <a:pt x="177" y="47"/>
                  </a:cubicBezTo>
                  <a:cubicBezTo>
                    <a:pt x="224" y="72"/>
                    <a:pt x="255" y="118"/>
                    <a:pt x="282" y="153"/>
                  </a:cubicBezTo>
                  <a:cubicBezTo>
                    <a:pt x="309" y="188"/>
                    <a:pt x="325" y="223"/>
                    <a:pt x="341" y="259"/>
                  </a:cubicBezTo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0" rIns="1800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graphicFrame>
          <p:nvGraphicFramePr>
            <p:cNvPr id="20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37145553"/>
                </p:ext>
              </p:extLst>
            </p:nvPr>
          </p:nvGraphicFramePr>
          <p:xfrm>
            <a:off x="4351" y="1403"/>
            <a:ext cx="215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924" name="公式" r:id="rId10" imgW="126720" imgH="164880" progId="Equation.3">
                    <p:embed/>
                  </p:oleObj>
                </mc:Choice>
                <mc:Fallback>
                  <p:oleObj name="公式" r:id="rId10" imgW="1267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" y="1403"/>
                          <a:ext cx="215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041196"/>
              </p:ext>
            </p:extLst>
          </p:nvPr>
        </p:nvGraphicFramePr>
        <p:xfrm>
          <a:off x="1115616" y="3537012"/>
          <a:ext cx="4176464" cy="1024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25" name="Equation" r:id="rId12" imgW="1612800" imgH="393480" progId="Equation.DSMT4">
                  <p:embed/>
                </p:oleObj>
              </mc:Choice>
              <mc:Fallback>
                <p:oleObj name="Equation" r:id="rId12" imgW="16128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3537012"/>
                        <a:ext cx="4176464" cy="10247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1319116"/>
              </p:ext>
            </p:extLst>
          </p:nvPr>
        </p:nvGraphicFramePr>
        <p:xfrm>
          <a:off x="979488" y="4725144"/>
          <a:ext cx="4262437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26" name="Equation" r:id="rId14" imgW="1892160" imgH="457200" progId="Equation.DSMT4">
                  <p:embed/>
                </p:oleObj>
              </mc:Choice>
              <mc:Fallback>
                <p:oleObj name="Equation" r:id="rId14" imgW="189216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488" y="4725144"/>
                        <a:ext cx="4262437" cy="1096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0931216"/>
              </p:ext>
            </p:extLst>
          </p:nvPr>
        </p:nvGraphicFramePr>
        <p:xfrm>
          <a:off x="6228154" y="2781723"/>
          <a:ext cx="303976" cy="359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27" name="公式" r:id="rId16" imgW="139680" imgH="164880" progId="Equation.3">
                  <p:embed/>
                </p:oleObj>
              </mc:Choice>
              <mc:Fallback>
                <p:oleObj name="公式" r:id="rId16" imgW="13968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228154" y="2781723"/>
                        <a:ext cx="303976" cy="359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423426"/>
              </p:ext>
            </p:extLst>
          </p:nvPr>
        </p:nvGraphicFramePr>
        <p:xfrm>
          <a:off x="5748275" y="3534574"/>
          <a:ext cx="284935" cy="441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28" name="公式" r:id="rId18" imgW="139680" imgH="215640" progId="Equation.3">
                  <p:embed/>
                </p:oleObj>
              </mc:Choice>
              <mc:Fallback>
                <p:oleObj name="公式" r:id="rId18" imgW="139680" imgH="215640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8275" y="3534574"/>
                        <a:ext cx="284935" cy="4410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0973117"/>
              </p:ext>
            </p:extLst>
          </p:nvPr>
        </p:nvGraphicFramePr>
        <p:xfrm>
          <a:off x="6548640" y="3437812"/>
          <a:ext cx="465137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29" name="公式" r:id="rId20" imgW="228600" imgH="203040" progId="Equation.3">
                  <p:embed/>
                </p:oleObj>
              </mc:Choice>
              <mc:Fallback>
                <p:oleObj name="公式" r:id="rId20" imgW="228600" imgH="203040" progId="Equation.3">
                  <p:embed/>
                  <p:pic>
                    <p:nvPicPr>
                      <p:cNvPr id="0" name="对象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8640" y="3437812"/>
                        <a:ext cx="465137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770978"/>
              </p:ext>
            </p:extLst>
          </p:nvPr>
        </p:nvGraphicFramePr>
        <p:xfrm>
          <a:off x="7551775" y="4318508"/>
          <a:ext cx="268287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30" name="公式" r:id="rId22" imgW="126720" imgH="177480" progId="Equation.3">
                  <p:embed/>
                </p:oleObj>
              </mc:Choice>
              <mc:Fallback>
                <p:oleObj name="公式" r:id="rId22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1775" y="4318508"/>
                        <a:ext cx="268287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2901620"/>
              </p:ext>
            </p:extLst>
          </p:nvPr>
        </p:nvGraphicFramePr>
        <p:xfrm>
          <a:off x="7542087" y="2820606"/>
          <a:ext cx="334602" cy="454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31" name="公式" r:id="rId24" imgW="177480" imgH="241200" progId="Equation.3">
                  <p:embed/>
                </p:oleObj>
              </mc:Choice>
              <mc:Fallback>
                <p:oleObj name="公式" r:id="rId24" imgW="17748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542087" y="2820606"/>
                        <a:ext cx="334602" cy="454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430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/>
          <p:cNvSpPr txBox="1">
            <a:spLocks noChangeArrowheads="1"/>
          </p:cNvSpPr>
          <p:nvPr/>
        </p:nvSpPr>
        <p:spPr bwMode="auto">
          <a:xfrm>
            <a:off x="158749" y="816770"/>
            <a:ext cx="5216525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tIns="0" rIns="18000" bIns="0"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marL="620713" indent="-620713">
              <a:buNone/>
            </a:pPr>
            <a:r>
              <a:rPr lang="zh-CN" altLang="en-US" sz="3200" kern="0" dirty="0">
                <a:solidFill>
                  <a:srgbClr val="000000"/>
                </a:solidFill>
                <a:latin typeface="宋体"/>
                <a:ea typeface="宋体"/>
              </a:rPr>
              <a:t>（</a:t>
            </a:r>
            <a:r>
              <a:rPr kumimoji="1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ea typeface="宋体"/>
              </a:rPr>
              <a:t>2</a:t>
            </a:r>
            <a:r>
              <a:rPr kumimoji="1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ea typeface="宋体"/>
              </a:rPr>
              <a:t>）</a:t>
            </a:r>
            <a:r>
              <a:rPr lang="zh-CN" altLang="en-US" sz="3200" dirty="0" smtClean="0"/>
              <a:t>一</a:t>
            </a:r>
            <a:r>
              <a:rPr lang="zh-CN" altLang="en-US" sz="3200" dirty="0"/>
              <a:t>无限长载流直</a:t>
            </a:r>
            <a:r>
              <a:rPr lang="zh-CN" altLang="en-US" sz="3200" dirty="0" smtClean="0"/>
              <a:t>导线未穿过</a:t>
            </a:r>
            <a:r>
              <a:rPr lang="zh-CN" altLang="en-US" sz="3200" dirty="0"/>
              <a:t>环路 </a:t>
            </a:r>
            <a:r>
              <a:rPr lang="en-US" altLang="zh-CN" sz="3200" dirty="0" smtClean="0"/>
              <a:t>L </a:t>
            </a:r>
            <a:r>
              <a:rPr lang="zh-CN" altLang="en-US" sz="3200" dirty="0"/>
              <a:t>：</a:t>
            </a:r>
          </a:p>
        </p:txBody>
      </p:sp>
      <p:grpSp>
        <p:nvGrpSpPr>
          <p:cNvPr id="34" name="Group 3"/>
          <p:cNvGrpSpPr>
            <a:grpSpLocks/>
          </p:cNvGrpSpPr>
          <p:nvPr/>
        </p:nvGrpSpPr>
        <p:grpSpPr bwMode="auto">
          <a:xfrm>
            <a:off x="5698987" y="1062991"/>
            <a:ext cx="2464684" cy="2349792"/>
            <a:chOff x="3775" y="562"/>
            <a:chExt cx="1553" cy="1498"/>
          </a:xfrm>
        </p:grpSpPr>
        <p:sp>
          <p:nvSpPr>
            <p:cNvPr id="35" name="Freeform 4"/>
            <p:cNvSpPr>
              <a:spLocks/>
            </p:cNvSpPr>
            <p:nvPr/>
          </p:nvSpPr>
          <p:spPr bwMode="auto">
            <a:xfrm>
              <a:off x="3897" y="562"/>
              <a:ext cx="1298" cy="899"/>
            </a:xfrm>
            <a:custGeom>
              <a:avLst/>
              <a:gdLst>
                <a:gd name="T0" fmla="*/ 277 w 1110"/>
                <a:gd name="T1" fmla="*/ 102 h 816"/>
                <a:gd name="T2" fmla="*/ 31 w 1110"/>
                <a:gd name="T3" fmla="*/ 396 h 816"/>
                <a:gd name="T4" fmla="*/ 89 w 1110"/>
                <a:gd name="T5" fmla="*/ 702 h 816"/>
                <a:gd name="T6" fmla="*/ 524 w 1110"/>
                <a:gd name="T7" fmla="*/ 808 h 816"/>
                <a:gd name="T8" fmla="*/ 865 w 1110"/>
                <a:gd name="T9" fmla="*/ 749 h 816"/>
                <a:gd name="T10" fmla="*/ 1077 w 1110"/>
                <a:gd name="T11" fmla="*/ 537 h 816"/>
                <a:gd name="T12" fmla="*/ 1065 w 1110"/>
                <a:gd name="T13" fmla="*/ 185 h 816"/>
                <a:gd name="T14" fmla="*/ 889 w 1110"/>
                <a:gd name="T15" fmla="*/ 55 h 816"/>
                <a:gd name="T16" fmla="*/ 607 w 1110"/>
                <a:gd name="T17" fmla="*/ 8 h 816"/>
                <a:gd name="T18" fmla="*/ 277 w 1110"/>
                <a:gd name="T19" fmla="*/ 102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0" h="816">
                  <a:moveTo>
                    <a:pt x="277" y="102"/>
                  </a:moveTo>
                  <a:cubicBezTo>
                    <a:pt x="181" y="167"/>
                    <a:pt x="62" y="296"/>
                    <a:pt x="31" y="396"/>
                  </a:cubicBezTo>
                  <a:cubicBezTo>
                    <a:pt x="0" y="496"/>
                    <a:pt x="7" y="633"/>
                    <a:pt x="89" y="702"/>
                  </a:cubicBezTo>
                  <a:cubicBezTo>
                    <a:pt x="171" y="771"/>
                    <a:pt x="395" y="800"/>
                    <a:pt x="524" y="808"/>
                  </a:cubicBezTo>
                  <a:cubicBezTo>
                    <a:pt x="653" y="816"/>
                    <a:pt x="773" y="794"/>
                    <a:pt x="865" y="749"/>
                  </a:cubicBezTo>
                  <a:cubicBezTo>
                    <a:pt x="957" y="704"/>
                    <a:pt x="1044" y="631"/>
                    <a:pt x="1077" y="537"/>
                  </a:cubicBezTo>
                  <a:cubicBezTo>
                    <a:pt x="1110" y="443"/>
                    <a:pt x="1096" y="265"/>
                    <a:pt x="1065" y="185"/>
                  </a:cubicBezTo>
                  <a:cubicBezTo>
                    <a:pt x="1034" y="105"/>
                    <a:pt x="965" y="85"/>
                    <a:pt x="889" y="55"/>
                  </a:cubicBezTo>
                  <a:cubicBezTo>
                    <a:pt x="813" y="25"/>
                    <a:pt x="709" y="0"/>
                    <a:pt x="607" y="8"/>
                  </a:cubicBezTo>
                  <a:cubicBezTo>
                    <a:pt x="505" y="16"/>
                    <a:pt x="373" y="37"/>
                    <a:pt x="277" y="102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0" rIns="1800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grpSp>
          <p:nvGrpSpPr>
            <p:cNvPr id="39" name="Group 8"/>
            <p:cNvGrpSpPr>
              <a:grpSpLocks/>
            </p:cNvGrpSpPr>
            <p:nvPr/>
          </p:nvGrpSpPr>
          <p:grpSpPr bwMode="auto">
            <a:xfrm>
              <a:off x="4351" y="1833"/>
              <a:ext cx="227" cy="227"/>
              <a:chOff x="2657" y="3280"/>
              <a:chExt cx="227" cy="227"/>
            </a:xfrm>
          </p:grpSpPr>
          <p:sp>
            <p:nvSpPr>
              <p:cNvPr id="49" name="Oval 9"/>
              <p:cNvSpPr>
                <a:spLocks noChangeAspect="1" noChangeArrowheads="1"/>
              </p:cNvSpPr>
              <p:nvPr/>
            </p:nvSpPr>
            <p:spPr bwMode="auto">
              <a:xfrm>
                <a:off x="2657" y="3280"/>
                <a:ext cx="227" cy="227"/>
              </a:xfrm>
              <a:prstGeom prst="ellipse">
                <a:avLst/>
              </a:prstGeom>
              <a:solidFill>
                <a:srgbClr val="333399"/>
              </a:solidFill>
              <a:ln w="25400" cap="flat" cmpd="sng" algn="ctr">
                <a:solidFill>
                  <a:srgbClr val="333399">
                    <a:shade val="50000"/>
                  </a:srgbClr>
                </a:solidFill>
                <a:prstDash val="solid"/>
                <a:headEnd/>
                <a:tailEnd/>
              </a:ln>
              <a:effectLst/>
            </p:spPr>
            <p:txBody>
              <a:bodyPr lIns="18000" tIns="0" rIns="18000" bIns="0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宋体"/>
                  <a:cs typeface="+mn-cs"/>
                </a:endParaRPr>
              </a:p>
            </p:txBody>
          </p:sp>
          <p:sp>
            <p:nvSpPr>
              <p:cNvPr id="50" name="Oval 10"/>
              <p:cNvSpPr>
                <a:spLocks noChangeArrowheads="1"/>
              </p:cNvSpPr>
              <p:nvPr/>
            </p:nvSpPr>
            <p:spPr bwMode="auto">
              <a:xfrm>
                <a:off x="2741" y="3366"/>
                <a:ext cx="56" cy="56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8000" tIns="0" rIns="18000" bIns="0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0" name="Line 12"/>
            <p:cNvSpPr>
              <a:spLocks noChangeShapeType="1"/>
            </p:cNvSpPr>
            <p:nvPr/>
          </p:nvSpPr>
          <p:spPr bwMode="auto">
            <a:xfrm flipH="1" flipV="1">
              <a:off x="3926" y="1258"/>
              <a:ext cx="459" cy="611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 lIns="18000" tIns="0" rIns="1800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 flipV="1">
              <a:off x="4561" y="1199"/>
              <a:ext cx="588" cy="67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 lIns="18000" tIns="0" rIns="1800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sp>
          <p:nvSpPr>
            <p:cNvPr id="42" name="Text Box 14"/>
            <p:cNvSpPr txBox="1">
              <a:spLocks noChangeArrowheads="1"/>
            </p:cNvSpPr>
            <p:nvPr/>
          </p:nvSpPr>
          <p:spPr bwMode="auto">
            <a:xfrm>
              <a:off x="5173" y="1125"/>
              <a:ext cx="15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000" tIns="0" rIns="18000" bIns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A</a:t>
              </a:r>
            </a:p>
          </p:txBody>
        </p:sp>
        <p:sp>
          <p:nvSpPr>
            <p:cNvPr id="44" name="Text Box 16"/>
            <p:cNvSpPr txBox="1">
              <a:spLocks noChangeArrowheads="1"/>
            </p:cNvSpPr>
            <p:nvPr/>
          </p:nvSpPr>
          <p:spPr bwMode="auto">
            <a:xfrm>
              <a:off x="3775" y="1247"/>
              <a:ext cx="15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000" tIns="0" rIns="18000" bIns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</a:t>
              </a:r>
            </a:p>
          </p:txBody>
        </p:sp>
        <p:sp>
          <p:nvSpPr>
            <p:cNvPr id="45" name="Text Box 17"/>
            <p:cNvSpPr txBox="1">
              <a:spLocks noChangeArrowheads="1"/>
            </p:cNvSpPr>
            <p:nvPr/>
          </p:nvSpPr>
          <p:spPr bwMode="auto">
            <a:xfrm>
              <a:off x="4423" y="1212"/>
              <a:ext cx="15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000" tIns="0" rIns="18000" bIns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D</a:t>
              </a:r>
            </a:p>
          </p:txBody>
        </p:sp>
        <p:sp>
          <p:nvSpPr>
            <p:cNvPr id="46" name="Line 18"/>
            <p:cNvSpPr>
              <a:spLocks noChangeShapeType="1"/>
            </p:cNvSpPr>
            <p:nvPr/>
          </p:nvSpPr>
          <p:spPr bwMode="auto">
            <a:xfrm>
              <a:off x="4443" y="1458"/>
              <a:ext cx="259" cy="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18000" tIns="0" rIns="1800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sp>
          <p:nvSpPr>
            <p:cNvPr id="47" name="Line 19"/>
            <p:cNvSpPr>
              <a:spLocks noChangeShapeType="1"/>
            </p:cNvSpPr>
            <p:nvPr/>
          </p:nvSpPr>
          <p:spPr bwMode="auto">
            <a:xfrm flipH="1">
              <a:off x="4257" y="570"/>
              <a:ext cx="282" cy="7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18000" tIns="0" rIns="1800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sp>
          <p:nvSpPr>
            <p:cNvPr id="48" name="Freeform 20"/>
            <p:cNvSpPr>
              <a:spLocks/>
            </p:cNvSpPr>
            <p:nvPr/>
          </p:nvSpPr>
          <p:spPr bwMode="auto">
            <a:xfrm>
              <a:off x="4381" y="1767"/>
              <a:ext cx="206" cy="66"/>
            </a:xfrm>
            <a:custGeom>
              <a:avLst/>
              <a:gdLst>
                <a:gd name="T0" fmla="*/ 0 w 517"/>
                <a:gd name="T1" fmla="*/ 107 h 107"/>
                <a:gd name="T2" fmla="*/ 70 w 517"/>
                <a:gd name="T3" fmla="*/ 60 h 107"/>
                <a:gd name="T4" fmla="*/ 153 w 517"/>
                <a:gd name="T5" fmla="*/ 13 h 107"/>
                <a:gd name="T6" fmla="*/ 270 w 517"/>
                <a:gd name="T7" fmla="*/ 2 h 107"/>
                <a:gd name="T8" fmla="*/ 400 w 517"/>
                <a:gd name="T9" fmla="*/ 25 h 107"/>
                <a:gd name="T10" fmla="*/ 458 w 517"/>
                <a:gd name="T11" fmla="*/ 60 h 107"/>
                <a:gd name="T12" fmla="*/ 517 w 517"/>
                <a:gd name="T13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7" h="107">
                  <a:moveTo>
                    <a:pt x="0" y="107"/>
                  </a:moveTo>
                  <a:cubicBezTo>
                    <a:pt x="22" y="91"/>
                    <a:pt x="45" y="76"/>
                    <a:pt x="70" y="60"/>
                  </a:cubicBezTo>
                  <a:cubicBezTo>
                    <a:pt x="95" y="44"/>
                    <a:pt x="120" y="23"/>
                    <a:pt x="153" y="13"/>
                  </a:cubicBezTo>
                  <a:cubicBezTo>
                    <a:pt x="186" y="3"/>
                    <a:pt x="229" y="0"/>
                    <a:pt x="270" y="2"/>
                  </a:cubicBezTo>
                  <a:cubicBezTo>
                    <a:pt x="311" y="4"/>
                    <a:pt x="369" y="15"/>
                    <a:pt x="400" y="25"/>
                  </a:cubicBezTo>
                  <a:cubicBezTo>
                    <a:pt x="431" y="35"/>
                    <a:pt x="439" y="46"/>
                    <a:pt x="458" y="60"/>
                  </a:cubicBezTo>
                  <a:cubicBezTo>
                    <a:pt x="477" y="74"/>
                    <a:pt x="497" y="90"/>
                    <a:pt x="517" y="107"/>
                  </a:cubicBezTo>
                </a:path>
              </a:pathLst>
            </a:custGeom>
            <a:noFill/>
            <a:ln w="25400" cap="flat" cmpd="sng" algn="ctr">
              <a:solidFill>
                <a:srgbClr val="333399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18000" tIns="0" rIns="1800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</p:grpSp>
      <p:graphicFrame>
        <p:nvGraphicFramePr>
          <p:cNvPr id="5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646368"/>
              </p:ext>
            </p:extLst>
          </p:nvPr>
        </p:nvGraphicFramePr>
        <p:xfrm>
          <a:off x="457199" y="1844303"/>
          <a:ext cx="437832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66" name="公式" r:id="rId4" imgW="1892160" imgH="393480" progId="Equation.3">
                  <p:embed/>
                </p:oleObj>
              </mc:Choice>
              <mc:Fallback>
                <p:oleObj name="公式" r:id="rId4" imgW="1892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99" y="1844303"/>
                        <a:ext cx="4378325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1415753"/>
              </p:ext>
            </p:extLst>
          </p:nvPr>
        </p:nvGraphicFramePr>
        <p:xfrm>
          <a:off x="527050" y="2673350"/>
          <a:ext cx="4478338" cy="191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67" name="Equation" r:id="rId6" imgW="1638000" imgH="812520" progId="Equation.DSMT4">
                  <p:embed/>
                </p:oleObj>
              </mc:Choice>
              <mc:Fallback>
                <p:oleObj name="Equation" r:id="rId6" imgW="1638000" imgH="812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050" y="2673350"/>
                        <a:ext cx="4478338" cy="191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151127"/>
              </p:ext>
            </p:extLst>
          </p:nvPr>
        </p:nvGraphicFramePr>
        <p:xfrm>
          <a:off x="6695612" y="1257398"/>
          <a:ext cx="277773" cy="328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68" name="公式" r:id="rId8" imgW="139680" imgH="164880" progId="Equation.3">
                  <p:embed/>
                </p:oleObj>
              </mc:Choice>
              <mc:Fallback>
                <p:oleObj name="公式" r:id="rId8" imgW="13968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95612" y="1257398"/>
                        <a:ext cx="277773" cy="328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1715368"/>
              </p:ext>
            </p:extLst>
          </p:nvPr>
        </p:nvGraphicFramePr>
        <p:xfrm>
          <a:off x="7763671" y="776361"/>
          <a:ext cx="379413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69" name="公式" r:id="rId10" imgW="190440" imgH="215640" progId="Equation.3">
                  <p:embed/>
                </p:oleObj>
              </mc:Choice>
              <mc:Fallback>
                <p:oleObj name="公式" r:id="rId10" imgW="190440" imgH="215640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3671" y="776361"/>
                        <a:ext cx="379413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584062"/>
              </p:ext>
            </p:extLst>
          </p:nvPr>
        </p:nvGraphicFramePr>
        <p:xfrm>
          <a:off x="7122186" y="3083656"/>
          <a:ext cx="290812" cy="380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0" name="公式" r:id="rId12" imgW="164880" imgH="215640" progId="Equation.3">
                  <p:embed/>
                </p:oleObj>
              </mc:Choice>
              <mc:Fallback>
                <p:oleObj name="公式" r:id="rId12" imgW="1648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122186" y="3083656"/>
                        <a:ext cx="290812" cy="3802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218230"/>
              </p:ext>
            </p:extLst>
          </p:nvPr>
        </p:nvGraphicFramePr>
        <p:xfrm>
          <a:off x="6568284" y="2492448"/>
          <a:ext cx="35718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1" name="公式" r:id="rId14" imgW="203040" imgH="228600" progId="Equation.3">
                  <p:embed/>
                </p:oleObj>
              </mc:Choice>
              <mc:Fallback>
                <p:oleObj name="公式" r:id="rId14" imgW="203040" imgH="22860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8284" y="2492448"/>
                        <a:ext cx="357187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 Box 14"/>
          <p:cNvSpPr txBox="1">
            <a:spLocks noChangeArrowheads="1"/>
          </p:cNvSpPr>
          <p:nvPr/>
        </p:nvSpPr>
        <p:spPr bwMode="auto">
          <a:xfrm flipH="1">
            <a:off x="7170179" y="1186912"/>
            <a:ext cx="2428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tIns="0" rIns="18000" bIns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kern="0" dirty="0">
                <a:solidFill>
                  <a:srgbClr val="000000"/>
                </a:solidFill>
              </a:rPr>
              <a:t>B</a:t>
            </a: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32" name="Group 3"/>
          <p:cNvGrpSpPr>
            <a:grpSpLocks/>
          </p:cNvGrpSpPr>
          <p:nvPr/>
        </p:nvGrpSpPr>
        <p:grpSpPr bwMode="auto">
          <a:xfrm>
            <a:off x="5837925" y="3924402"/>
            <a:ext cx="2059987" cy="2349792"/>
            <a:chOff x="3897" y="562"/>
            <a:chExt cx="1298" cy="1498"/>
          </a:xfrm>
        </p:grpSpPr>
        <p:sp>
          <p:nvSpPr>
            <p:cNvPr id="57" name="Freeform 4"/>
            <p:cNvSpPr>
              <a:spLocks/>
            </p:cNvSpPr>
            <p:nvPr/>
          </p:nvSpPr>
          <p:spPr bwMode="auto">
            <a:xfrm>
              <a:off x="3897" y="562"/>
              <a:ext cx="1298" cy="899"/>
            </a:xfrm>
            <a:custGeom>
              <a:avLst/>
              <a:gdLst>
                <a:gd name="T0" fmla="*/ 277 w 1110"/>
                <a:gd name="T1" fmla="*/ 102 h 816"/>
                <a:gd name="T2" fmla="*/ 31 w 1110"/>
                <a:gd name="T3" fmla="*/ 396 h 816"/>
                <a:gd name="T4" fmla="*/ 89 w 1110"/>
                <a:gd name="T5" fmla="*/ 702 h 816"/>
                <a:gd name="T6" fmla="*/ 524 w 1110"/>
                <a:gd name="T7" fmla="*/ 808 h 816"/>
                <a:gd name="T8" fmla="*/ 865 w 1110"/>
                <a:gd name="T9" fmla="*/ 749 h 816"/>
                <a:gd name="T10" fmla="*/ 1077 w 1110"/>
                <a:gd name="T11" fmla="*/ 537 h 816"/>
                <a:gd name="T12" fmla="*/ 1065 w 1110"/>
                <a:gd name="T13" fmla="*/ 185 h 816"/>
                <a:gd name="T14" fmla="*/ 889 w 1110"/>
                <a:gd name="T15" fmla="*/ 55 h 816"/>
                <a:gd name="T16" fmla="*/ 607 w 1110"/>
                <a:gd name="T17" fmla="*/ 8 h 816"/>
                <a:gd name="T18" fmla="*/ 277 w 1110"/>
                <a:gd name="T19" fmla="*/ 102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0" h="816">
                  <a:moveTo>
                    <a:pt x="277" y="102"/>
                  </a:moveTo>
                  <a:cubicBezTo>
                    <a:pt x="181" y="167"/>
                    <a:pt x="62" y="296"/>
                    <a:pt x="31" y="396"/>
                  </a:cubicBezTo>
                  <a:cubicBezTo>
                    <a:pt x="0" y="496"/>
                    <a:pt x="7" y="633"/>
                    <a:pt x="89" y="702"/>
                  </a:cubicBezTo>
                  <a:cubicBezTo>
                    <a:pt x="171" y="771"/>
                    <a:pt x="395" y="800"/>
                    <a:pt x="524" y="808"/>
                  </a:cubicBezTo>
                  <a:cubicBezTo>
                    <a:pt x="653" y="816"/>
                    <a:pt x="773" y="794"/>
                    <a:pt x="865" y="749"/>
                  </a:cubicBezTo>
                  <a:cubicBezTo>
                    <a:pt x="957" y="704"/>
                    <a:pt x="1044" y="631"/>
                    <a:pt x="1077" y="537"/>
                  </a:cubicBezTo>
                  <a:cubicBezTo>
                    <a:pt x="1110" y="443"/>
                    <a:pt x="1096" y="265"/>
                    <a:pt x="1065" y="185"/>
                  </a:cubicBezTo>
                  <a:cubicBezTo>
                    <a:pt x="1034" y="105"/>
                    <a:pt x="965" y="85"/>
                    <a:pt x="889" y="55"/>
                  </a:cubicBezTo>
                  <a:cubicBezTo>
                    <a:pt x="813" y="25"/>
                    <a:pt x="709" y="0"/>
                    <a:pt x="607" y="8"/>
                  </a:cubicBezTo>
                  <a:cubicBezTo>
                    <a:pt x="505" y="16"/>
                    <a:pt x="373" y="37"/>
                    <a:pt x="277" y="102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000" tIns="0" rIns="1800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grpSp>
          <p:nvGrpSpPr>
            <p:cNvPr id="58" name="Group 8"/>
            <p:cNvGrpSpPr>
              <a:grpSpLocks/>
            </p:cNvGrpSpPr>
            <p:nvPr/>
          </p:nvGrpSpPr>
          <p:grpSpPr bwMode="auto">
            <a:xfrm>
              <a:off x="4351" y="1833"/>
              <a:ext cx="227" cy="227"/>
              <a:chOff x="2657" y="3280"/>
              <a:chExt cx="227" cy="227"/>
            </a:xfrm>
          </p:grpSpPr>
          <p:sp>
            <p:nvSpPr>
              <p:cNvPr id="61" name="Oval 9"/>
              <p:cNvSpPr>
                <a:spLocks noChangeAspect="1" noChangeArrowheads="1"/>
              </p:cNvSpPr>
              <p:nvPr/>
            </p:nvSpPr>
            <p:spPr bwMode="auto">
              <a:xfrm>
                <a:off x="2657" y="3280"/>
                <a:ext cx="227" cy="227"/>
              </a:xfrm>
              <a:prstGeom prst="ellipse">
                <a:avLst/>
              </a:prstGeom>
              <a:solidFill>
                <a:srgbClr val="333399"/>
              </a:solidFill>
              <a:ln w="25400" cap="flat" cmpd="sng" algn="ctr">
                <a:solidFill>
                  <a:srgbClr val="333399">
                    <a:shade val="50000"/>
                  </a:srgbClr>
                </a:solidFill>
                <a:prstDash val="solid"/>
                <a:headEnd/>
                <a:tailEnd/>
              </a:ln>
              <a:effectLst/>
            </p:spPr>
            <p:txBody>
              <a:bodyPr lIns="18000" tIns="0" rIns="18000" bIns="0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宋体"/>
                  <a:cs typeface="+mn-cs"/>
                </a:endParaRPr>
              </a:p>
            </p:txBody>
          </p:sp>
          <p:sp>
            <p:nvSpPr>
              <p:cNvPr id="62" name="Oval 10"/>
              <p:cNvSpPr>
                <a:spLocks noChangeArrowheads="1"/>
              </p:cNvSpPr>
              <p:nvPr/>
            </p:nvSpPr>
            <p:spPr bwMode="auto">
              <a:xfrm>
                <a:off x="2741" y="3366"/>
                <a:ext cx="56" cy="56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8000" tIns="0" rIns="18000" bIns="0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9" name="Line 18"/>
            <p:cNvSpPr>
              <a:spLocks noChangeShapeType="1"/>
            </p:cNvSpPr>
            <p:nvPr/>
          </p:nvSpPr>
          <p:spPr bwMode="auto">
            <a:xfrm>
              <a:off x="4443" y="1458"/>
              <a:ext cx="259" cy="0"/>
            </a:xfrm>
            <a:prstGeom prst="line">
              <a:avLst/>
            </a:prstGeom>
            <a:noFill/>
            <a:ln w="25400" cap="flat" cmpd="sng" algn="ctr">
              <a:solidFill>
                <a:srgbClr val="808080"/>
              </a:solidFill>
              <a:prstDash val="solid"/>
              <a:headEnd/>
              <a:tailEnd type="triangle" w="med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18000" tIns="0" rIns="1800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sp>
          <p:nvSpPr>
            <p:cNvPr id="60" name="Line 19"/>
            <p:cNvSpPr>
              <a:spLocks noChangeShapeType="1"/>
            </p:cNvSpPr>
            <p:nvPr/>
          </p:nvSpPr>
          <p:spPr bwMode="auto">
            <a:xfrm flipH="1">
              <a:off x="4257" y="570"/>
              <a:ext cx="282" cy="71"/>
            </a:xfrm>
            <a:prstGeom prst="line">
              <a:avLst/>
            </a:prstGeom>
            <a:noFill/>
            <a:ln w="25400" cap="flat" cmpd="sng" algn="ctr">
              <a:solidFill>
                <a:srgbClr val="808080"/>
              </a:solidFill>
              <a:prstDash val="solid"/>
              <a:headEnd/>
              <a:tailEnd type="triangle" w="med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18000" tIns="0" rIns="1800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</p:grpSp>
      <p:graphicFrame>
        <p:nvGraphicFramePr>
          <p:cNvPr id="63" name="对象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741502"/>
              </p:ext>
            </p:extLst>
          </p:nvPr>
        </p:nvGraphicFramePr>
        <p:xfrm>
          <a:off x="6304477" y="4111270"/>
          <a:ext cx="277773" cy="328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2" name="公式" r:id="rId16" imgW="139680" imgH="164880" progId="Equation.3">
                  <p:embed/>
                </p:oleObj>
              </mc:Choice>
              <mc:Fallback>
                <p:oleObj name="公式" r:id="rId16" imgW="13968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04477" y="4111270"/>
                        <a:ext cx="277773" cy="328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对象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434199"/>
              </p:ext>
            </p:extLst>
          </p:nvPr>
        </p:nvGraphicFramePr>
        <p:xfrm>
          <a:off x="6243241" y="5906792"/>
          <a:ext cx="290812" cy="380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3" name="公式" r:id="rId17" imgW="164880" imgH="215640" progId="Equation.3">
                  <p:embed/>
                </p:oleObj>
              </mc:Choice>
              <mc:Fallback>
                <p:oleObj name="公式" r:id="rId17" imgW="1648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43241" y="5906792"/>
                        <a:ext cx="290812" cy="3802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Oval 27"/>
          <p:cNvSpPr>
            <a:spLocks noChangeAspect="1" noChangeArrowheads="1"/>
          </p:cNvSpPr>
          <p:nvPr/>
        </p:nvSpPr>
        <p:spPr bwMode="auto">
          <a:xfrm>
            <a:off x="6413746" y="4621957"/>
            <a:ext cx="365299" cy="382448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" tIns="0" rIns="1800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66" name="Oval 28"/>
          <p:cNvSpPr>
            <a:spLocks noChangeArrowheads="1"/>
          </p:cNvSpPr>
          <p:nvPr/>
        </p:nvSpPr>
        <p:spPr bwMode="auto">
          <a:xfrm>
            <a:off x="6539253" y="4753357"/>
            <a:ext cx="114284" cy="119648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18000" tIns="0" rIns="1800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graphicFrame>
        <p:nvGraphicFramePr>
          <p:cNvPr id="67" name="对象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0296406"/>
              </p:ext>
            </p:extLst>
          </p:nvPr>
        </p:nvGraphicFramePr>
        <p:xfrm>
          <a:off x="6867918" y="4653136"/>
          <a:ext cx="284162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4" name="公式" r:id="rId18" imgW="139680" imgH="215640" progId="Equation.3">
                  <p:embed/>
                </p:oleObj>
              </mc:Choice>
              <mc:Fallback>
                <p:oleObj name="公式" r:id="rId18" imgW="1396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7918" y="4653136"/>
                        <a:ext cx="284162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8750" y="4833156"/>
            <a:ext cx="5421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（</a:t>
            </a:r>
            <a:r>
              <a:rPr lang="en-US" altLang="zh-CN" sz="3200" dirty="0" smtClean="0"/>
              <a:t>3</a:t>
            </a:r>
            <a:r>
              <a:rPr lang="zh-CN" altLang="en-US" sz="3200" dirty="0" smtClean="0"/>
              <a:t>）内外各一支电流：</a:t>
            </a:r>
            <a:endParaRPr lang="en-US" altLang="zh-CN" sz="3200" dirty="0" smtClean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425989"/>
              </p:ext>
            </p:extLst>
          </p:nvPr>
        </p:nvGraphicFramePr>
        <p:xfrm>
          <a:off x="830002" y="5481638"/>
          <a:ext cx="421005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5" name="Equation" r:id="rId20" imgW="1879560" imgH="368280" progId="Equation.DSMT4">
                  <p:embed/>
                </p:oleObj>
              </mc:Choice>
              <mc:Fallback>
                <p:oleObj name="Equation" r:id="rId20" imgW="187956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0002" y="5481638"/>
                        <a:ext cx="4210050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303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5" grpId="0" animBg="1"/>
      <p:bldP spid="6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2"/>
          <p:cNvSpPr txBox="1">
            <a:spLocks noChangeArrowheads="1"/>
          </p:cNvSpPr>
          <p:nvPr/>
        </p:nvSpPr>
        <p:spPr bwMode="auto">
          <a:xfrm>
            <a:off x="158749" y="816770"/>
            <a:ext cx="8301683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tIns="0" rIns="18000" bIns="0"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66FF33"/>
              </a:buClr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rgbClr val="000000"/>
                </a:solidFill>
                <a:latin typeface="宋体"/>
                <a:ea typeface="宋体"/>
              </a:rPr>
              <a:t>总结</a:t>
            </a:r>
            <a:r>
              <a:rPr kumimoji="1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ea typeface="宋体"/>
              </a:rPr>
              <a:t>：</a:t>
            </a:r>
            <a:endParaRPr lang="en-US" altLang="zh-CN" sz="3200" kern="0" noProof="0" dirty="0" smtClean="0">
              <a:solidFill>
                <a:srgbClr val="000000"/>
              </a:solidFill>
              <a:latin typeface="宋体"/>
              <a:ea typeface="宋体"/>
            </a:endParaRPr>
          </a:p>
          <a:p>
            <a:pPr marL="0" marR="0" lvl="0" indent="809625" algn="l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66FF33"/>
              </a:buClr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rgbClr val="000000"/>
                </a:solidFill>
                <a:latin typeface="宋体"/>
                <a:ea typeface="宋体"/>
              </a:rPr>
              <a:t>安培环路定理的应用类似静电场中的高斯定理</a:t>
            </a:r>
            <a:r>
              <a:rPr kumimoji="1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ea typeface="宋体"/>
              </a:rPr>
              <a:t>的应用。其主要应用为</a:t>
            </a:r>
            <a:r>
              <a:rPr lang="zh-CN" altLang="en-US" sz="3200" kern="0" dirty="0">
                <a:solidFill>
                  <a:srgbClr val="000000"/>
                </a:solidFill>
                <a:latin typeface="宋体"/>
                <a:ea typeface="宋体"/>
              </a:rPr>
              <a:t>：</a:t>
            </a:r>
            <a:r>
              <a:rPr kumimoji="1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ea typeface="宋体"/>
              </a:rPr>
              <a:t>已知电流分布求磁感应强度矢量分布。前面介绍了一种方法，就是利用毕</a:t>
            </a:r>
            <a:r>
              <a:rPr kumimoji="1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ea typeface="宋体"/>
              </a:rPr>
              <a:t>—</a:t>
            </a:r>
            <a:r>
              <a:rPr kumimoji="1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ea typeface="宋体"/>
              </a:rPr>
              <a:t>萨定律求解。但当电流分布具有某种对称性时，利用安培定理求解，会使问题</a:t>
            </a:r>
            <a:r>
              <a:rPr lang="zh-CN" altLang="en-US" sz="3200" kern="0" dirty="0">
                <a:solidFill>
                  <a:srgbClr val="000000"/>
                </a:solidFill>
                <a:latin typeface="宋体"/>
                <a:ea typeface="宋体"/>
              </a:rPr>
              <a:t>更为</a:t>
            </a:r>
            <a:r>
              <a:rPr kumimoji="1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ea typeface="宋体"/>
              </a:rPr>
              <a:t>简单。</a:t>
            </a:r>
          </a:p>
        </p:txBody>
      </p:sp>
    </p:spTree>
    <p:extLst>
      <p:ext uri="{BB962C8B-B14F-4D97-AF65-F5344CB8AC3E}">
        <p14:creationId xmlns:p14="http://schemas.microsoft.com/office/powerpoint/2010/main" val="171975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0" y="1268760"/>
                <a:ext cx="9144000" cy="54726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/>
                  <a:t>例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、半径为</a:t>
                </a:r>
                <a:r>
                  <a:rPr lang="en-US" altLang="zh-CN" dirty="0" smtClean="0"/>
                  <a:t>R</a:t>
                </a:r>
                <a:r>
                  <a:rPr lang="zh-CN" altLang="en-US" dirty="0" smtClean="0"/>
                  <a:t>的细长圆柱形导体内，电流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𝐼</m:t>
                    </m:r>
                  </m:oMath>
                </a14:m>
                <a:r>
                  <a:rPr lang="zh-CN" altLang="en-US" dirty="0" smtClean="0"/>
                  <a:t>均匀流动，其方向如图所示。求柱体内、外磁感强度矢量的分布规律。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解：利用对称性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细长可以看作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     无限长，取如图的安培环路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   （</a:t>
                </a:r>
                <a:r>
                  <a:rPr lang="en-US" altLang="zh-CN" dirty="0" smtClean="0"/>
                  <a:t>1</a:t>
                </a:r>
                <a:r>
                  <a:rPr lang="zh-CN" altLang="en-US" dirty="0"/>
                  <a:t>）柱外 </a:t>
                </a:r>
                <a:r>
                  <a:rPr lang="en-US" altLang="zh-CN" dirty="0"/>
                  <a:t>( r ≥ R ) 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68760"/>
                <a:ext cx="9144000" cy="5472608"/>
              </a:xfrm>
              <a:blipFill rotWithShape="1">
                <a:blip r:embed="rId4"/>
                <a:stretch>
                  <a:fillRect l="-1667" t="-2004" r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179512" y="512676"/>
            <a:ext cx="8640960" cy="756084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>
                <a:solidFill>
                  <a:srgbClr val="0000FF"/>
                </a:solidFill>
              </a:rPr>
              <a:t>四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、应用举例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132856"/>
            <a:ext cx="2161982" cy="2439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323695"/>
              </p:ext>
            </p:extLst>
          </p:nvPr>
        </p:nvGraphicFramePr>
        <p:xfrm>
          <a:off x="611560" y="4586292"/>
          <a:ext cx="2757488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16" name="公式" r:id="rId6" imgW="1066680" imgH="393480" progId="Equation.3">
                  <p:embed/>
                </p:oleObj>
              </mc:Choice>
              <mc:Fallback>
                <p:oleObj name="公式" r:id="rId6" imgW="1066680" imgH="39348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4586292"/>
                        <a:ext cx="2757488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6857535"/>
              </p:ext>
            </p:extLst>
          </p:nvPr>
        </p:nvGraphicFramePr>
        <p:xfrm>
          <a:off x="650007" y="5558556"/>
          <a:ext cx="2409825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17" name="公式" r:id="rId8" imgW="876240" imgH="393480" progId="Equation.3">
                  <p:embed/>
                </p:oleObj>
              </mc:Choice>
              <mc:Fallback>
                <p:oleObj name="公式" r:id="rId8" imgW="876240" imgH="39348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07" y="5558556"/>
                        <a:ext cx="2409825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203578"/>
              </p:ext>
            </p:extLst>
          </p:nvPr>
        </p:nvGraphicFramePr>
        <p:xfrm>
          <a:off x="3347864" y="4844380"/>
          <a:ext cx="436562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18" name="公式" r:id="rId10" imgW="190440" imgH="457200" progId="Equation.3">
                  <p:embed/>
                </p:oleObj>
              </mc:Choice>
              <mc:Fallback>
                <p:oleObj name="公式" r:id="rId10" imgW="190440" imgH="457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4844380"/>
                        <a:ext cx="436562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004753"/>
              </p:ext>
            </p:extLst>
          </p:nvPr>
        </p:nvGraphicFramePr>
        <p:xfrm>
          <a:off x="3848100" y="4905375"/>
          <a:ext cx="1931988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19" name="Equation" r:id="rId12" imgW="711000" imgH="393480" progId="Equation.DSMT4">
                  <p:embed/>
                </p:oleObj>
              </mc:Choice>
              <mc:Fallback>
                <p:oleObj name="Equation" r:id="rId12" imgW="7110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848100" y="4905375"/>
                        <a:ext cx="1931988" cy="106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组合 26"/>
          <p:cNvGrpSpPr/>
          <p:nvPr/>
        </p:nvGrpSpPr>
        <p:grpSpPr>
          <a:xfrm>
            <a:off x="6948264" y="4905164"/>
            <a:ext cx="1872208" cy="1591377"/>
            <a:chOff x="6948264" y="4905164"/>
            <a:chExt cx="1872208" cy="1591377"/>
          </a:xfrm>
        </p:grpSpPr>
        <p:grpSp>
          <p:nvGrpSpPr>
            <p:cNvPr id="23" name="组合 22"/>
            <p:cNvGrpSpPr/>
            <p:nvPr/>
          </p:nvGrpSpPr>
          <p:grpSpPr>
            <a:xfrm>
              <a:off x="6948264" y="4935319"/>
              <a:ext cx="1836204" cy="1561222"/>
              <a:chOff x="6948264" y="4935319"/>
              <a:chExt cx="1836204" cy="1561222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7308304" y="5265204"/>
                <a:ext cx="936104" cy="9001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>
                <a:spLocks/>
              </p:cNvSpPr>
              <p:nvPr/>
            </p:nvSpPr>
            <p:spPr>
              <a:xfrm>
                <a:off x="6948264" y="4941168"/>
                <a:ext cx="1617588" cy="1555373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任意多边形 5"/>
              <p:cNvSpPr/>
              <p:nvPr/>
            </p:nvSpPr>
            <p:spPr>
              <a:xfrm>
                <a:off x="7702062" y="4935319"/>
                <a:ext cx="422030" cy="82158"/>
              </a:xfrm>
              <a:custGeom>
                <a:avLst/>
                <a:gdLst>
                  <a:gd name="connsiteX0" fmla="*/ 422030 w 422030"/>
                  <a:gd name="connsiteY0" fmla="*/ 82158 h 82158"/>
                  <a:gd name="connsiteX1" fmla="*/ 257907 w 422030"/>
                  <a:gd name="connsiteY1" fmla="*/ 11819 h 82158"/>
                  <a:gd name="connsiteX2" fmla="*/ 0 w 422030"/>
                  <a:gd name="connsiteY2" fmla="*/ 96 h 82158"/>
                  <a:gd name="connsiteX3" fmla="*/ 0 w 422030"/>
                  <a:gd name="connsiteY3" fmla="*/ 96 h 82158"/>
                  <a:gd name="connsiteX4" fmla="*/ 0 w 422030"/>
                  <a:gd name="connsiteY4" fmla="*/ 96 h 82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030" h="82158">
                    <a:moveTo>
                      <a:pt x="422030" y="82158"/>
                    </a:moveTo>
                    <a:cubicBezTo>
                      <a:pt x="375137" y="53827"/>
                      <a:pt x="328245" y="25496"/>
                      <a:pt x="257907" y="11819"/>
                    </a:cubicBezTo>
                    <a:cubicBezTo>
                      <a:pt x="187569" y="-1858"/>
                      <a:pt x="0" y="96"/>
                      <a:pt x="0" y="96"/>
                    </a:cubicBezTo>
                    <a:lnTo>
                      <a:pt x="0" y="96"/>
                    </a:lnTo>
                    <a:lnTo>
                      <a:pt x="0" y="96"/>
                    </a:lnTo>
                  </a:path>
                </a:pathLst>
              </a:custGeom>
              <a:noFill/>
              <a:ln>
                <a:solidFill>
                  <a:srgbClr val="00B050"/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/>
              <p:cNvCxnSpPr>
                <a:endCxn id="10" idx="6"/>
              </p:cNvCxnSpPr>
              <p:nvPr/>
            </p:nvCxnSpPr>
            <p:spPr>
              <a:xfrm>
                <a:off x="7737760" y="5715254"/>
                <a:ext cx="828092" cy="36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/>
              <p:cNvCxnSpPr/>
              <p:nvPr/>
            </p:nvCxnSpPr>
            <p:spPr>
              <a:xfrm flipV="1">
                <a:off x="8568444" y="5265204"/>
                <a:ext cx="0" cy="4536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/>
              <p:nvPr/>
            </p:nvCxnSpPr>
            <p:spPr>
              <a:xfrm flipV="1">
                <a:off x="8568444" y="5409220"/>
                <a:ext cx="216024" cy="30963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 flipH="1" flipV="1">
                <a:off x="8352420" y="5409220"/>
                <a:ext cx="216024" cy="30963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椭圆 13"/>
              <p:cNvSpPr>
                <a:spLocks/>
              </p:cNvSpPr>
              <p:nvPr/>
            </p:nvSpPr>
            <p:spPr>
              <a:xfrm>
                <a:off x="7704348" y="5373215"/>
                <a:ext cx="91438" cy="9143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7704348" y="6011572"/>
                <a:ext cx="91438" cy="9143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6" name="直接连接符 15"/>
              <p:cNvCxnSpPr>
                <a:stCxn id="14" idx="2"/>
                <a:endCxn id="10" idx="6"/>
              </p:cNvCxnSpPr>
              <p:nvPr/>
            </p:nvCxnSpPr>
            <p:spPr>
              <a:xfrm>
                <a:off x="7704348" y="5418934"/>
                <a:ext cx="861504" cy="29992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20" idx="2"/>
                <a:endCxn id="10" idx="6"/>
              </p:cNvCxnSpPr>
              <p:nvPr/>
            </p:nvCxnSpPr>
            <p:spPr>
              <a:xfrm flipV="1">
                <a:off x="7704348" y="5718855"/>
                <a:ext cx="861504" cy="3384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4" name="对象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98578391"/>
                </p:ext>
              </p:extLst>
            </p:nvPr>
          </p:nvGraphicFramePr>
          <p:xfrm>
            <a:off x="7525199" y="5533863"/>
            <a:ext cx="287161" cy="316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20" name="Equation" r:id="rId14" imgW="126720" imgH="139680" progId="Equation.DSMT4">
                    <p:embed/>
                  </p:oleObj>
                </mc:Choice>
                <mc:Fallback>
                  <p:oleObj name="Equation" r:id="rId14" imgW="126720" imgH="139680" progId="Equation.DSMT4">
                    <p:embed/>
                    <p:pic>
                      <p:nvPicPr>
                        <p:cNvPr id="0" name="对象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25199" y="5533863"/>
                          <a:ext cx="287161" cy="316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22758431"/>
                </p:ext>
              </p:extLst>
            </p:nvPr>
          </p:nvGraphicFramePr>
          <p:xfrm>
            <a:off x="8532440" y="5625244"/>
            <a:ext cx="288032" cy="311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21" name="Equation" r:id="rId16" imgW="152280" imgH="164880" progId="Equation.DSMT4">
                    <p:embed/>
                  </p:oleObj>
                </mc:Choice>
                <mc:Fallback>
                  <p:oleObj name="Equation" r:id="rId16" imgW="152280" imgH="164880" progId="Equation.DSMT4">
                    <p:embed/>
                    <p:pic>
                      <p:nvPicPr>
                        <p:cNvPr id="0" name="对象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32440" y="5625244"/>
                          <a:ext cx="288032" cy="311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对象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4859388"/>
                </p:ext>
              </p:extLst>
            </p:nvPr>
          </p:nvGraphicFramePr>
          <p:xfrm>
            <a:off x="8425123" y="4905164"/>
            <a:ext cx="287337" cy="382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22" name="Equation" r:id="rId18" imgW="152280" imgH="203040" progId="Equation.DSMT4">
                    <p:embed/>
                  </p:oleObj>
                </mc:Choice>
                <mc:Fallback>
                  <p:oleObj name="Equation" r:id="rId18" imgW="152280" imgH="203040" progId="Equation.DSMT4">
                    <p:embed/>
                    <p:pic>
                      <p:nvPicPr>
                        <p:cNvPr id="0" name="对象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25123" y="4905164"/>
                          <a:ext cx="287337" cy="3825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87134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800708"/>
            <a:ext cx="8208912" cy="5832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/>
              <a:t>）柱内 </a:t>
            </a:r>
            <a:r>
              <a:rPr lang="en-US" altLang="zh-CN" dirty="0"/>
              <a:t>( r ≤ R ) 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经常写为</a:t>
            </a:r>
            <a:r>
              <a:rPr lang="zh-CN" altLang="en-US" dirty="0"/>
              <a:t>：</a:t>
            </a:r>
            <a:r>
              <a:rPr lang="en-US" altLang="zh-CN" dirty="0" smtClean="0"/>
              <a:t>	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均匀载流长直圆柱体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的磁场分布如图。</a:t>
            </a:r>
            <a:endParaRPr lang="en-US" altLang="zh-CN" dirty="0" smtClean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783616"/>
              </p:ext>
            </p:extLst>
          </p:nvPr>
        </p:nvGraphicFramePr>
        <p:xfrm>
          <a:off x="2343795" y="1366279"/>
          <a:ext cx="28352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97" name="公式" r:id="rId4" imgW="1079280" imgH="393480" progId="Equation.3">
                  <p:embed/>
                </p:oleObj>
              </mc:Choice>
              <mc:Fallback>
                <p:oleObj name="公式" r:id="rId4" imgW="107928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3795" y="1366279"/>
                        <a:ext cx="2835275" cy="89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991403"/>
              </p:ext>
            </p:extLst>
          </p:nvPr>
        </p:nvGraphicFramePr>
        <p:xfrm>
          <a:off x="2343795" y="2194371"/>
          <a:ext cx="2901950" cy="109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98" name="公式" r:id="rId6" imgW="1180800" imgH="482400" progId="Equation.3">
                  <p:embed/>
                </p:oleObj>
              </mc:Choice>
              <mc:Fallback>
                <p:oleObj name="公式" r:id="rId6" imgW="1180800" imgH="482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3795" y="2194371"/>
                        <a:ext cx="2901950" cy="1090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017648"/>
              </p:ext>
            </p:extLst>
          </p:nvPr>
        </p:nvGraphicFramePr>
        <p:xfrm>
          <a:off x="5188111" y="1510295"/>
          <a:ext cx="381000" cy="1368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99" name="公式" r:id="rId8" imgW="190440" imgH="457200" progId="Equation.3">
                  <p:embed/>
                </p:oleObj>
              </mc:Choice>
              <mc:Fallback>
                <p:oleObj name="公式" r:id="rId8" imgW="190440" imgH="457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8111" y="1510295"/>
                        <a:ext cx="381000" cy="13681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501008"/>
            <a:ext cx="2981325" cy="238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829613"/>
              </p:ext>
            </p:extLst>
          </p:nvPr>
        </p:nvGraphicFramePr>
        <p:xfrm>
          <a:off x="5728171" y="1762323"/>
          <a:ext cx="1508125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00" name="Equation" r:id="rId11" imgW="672840" imgH="393480" progId="Equation.DSMT4">
                  <p:embed/>
                </p:oleObj>
              </mc:Choice>
              <mc:Fallback>
                <p:oleObj name="Equation" r:id="rId11" imgW="6728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28171" y="1762323"/>
                        <a:ext cx="1508125" cy="882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1416333"/>
              </p:ext>
            </p:extLst>
          </p:nvPr>
        </p:nvGraphicFramePr>
        <p:xfrm>
          <a:off x="2225675" y="3608388"/>
          <a:ext cx="1784350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01" name="Equation" r:id="rId13" imgW="787320" imgH="393480" progId="Equation.DSMT4">
                  <p:embed/>
                </p:oleObj>
              </mc:Choice>
              <mc:Fallback>
                <p:oleObj name="Equation" r:id="rId13" imgW="787320" imgH="39348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5675" y="3608388"/>
                        <a:ext cx="1784350" cy="893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309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8856984" cy="936104"/>
          </a:xfrm>
        </p:spPr>
        <p:txBody>
          <a:bodyPr>
            <a:noAutofit/>
          </a:bodyPr>
          <a:lstStyle/>
          <a:p>
            <a:pPr lvl="0">
              <a:spcBef>
                <a:spcPct val="50000"/>
              </a:spcBef>
              <a:defRPr/>
            </a:pPr>
            <a:r>
              <a:rPr lang="en-US" altLang="zh-CN" b="1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cs typeface="+mn-cs"/>
              </a:rPr>
              <a:t>§4.1</a:t>
            </a:r>
            <a:r>
              <a:rPr lang="zh-CN" altLang="en-US" b="1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宋体"/>
                <a:cs typeface="+mn-cs"/>
              </a:rPr>
              <a:t>基本磁现象与磁场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268760"/>
            <a:ext cx="8892480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000" b="1" dirty="0">
                <a:solidFill>
                  <a:srgbClr val="0000FF"/>
                </a:solidFill>
              </a:rPr>
              <a:t>一、</a:t>
            </a:r>
            <a:r>
              <a:rPr lang="zh-CN" altLang="en-US" sz="3000" b="1" dirty="0" smtClean="0">
                <a:solidFill>
                  <a:srgbClr val="0000FF"/>
                </a:solidFill>
              </a:rPr>
              <a:t>磁场概念</a:t>
            </a:r>
            <a:endParaRPr lang="en-US" altLang="zh-CN" sz="3000" b="1" dirty="0" smtClean="0">
              <a:solidFill>
                <a:srgbClr val="0000FF"/>
              </a:solidFill>
            </a:endParaRPr>
          </a:p>
          <a:p>
            <a:r>
              <a:rPr lang="zh-CN" altLang="en-US" sz="3000" b="1" dirty="0" smtClean="0">
                <a:solidFill>
                  <a:srgbClr val="C00000"/>
                </a:solidFill>
              </a:rPr>
              <a:t>磁现象：</a:t>
            </a:r>
            <a:r>
              <a:rPr lang="zh-CN" altLang="en-US" sz="3000" dirty="0" smtClean="0"/>
              <a:t>磁性材料产生的磁场、电流（或运动电荷）产生的磁场，都可统一为电流产生的磁场。</a:t>
            </a:r>
            <a:endParaRPr lang="en-US" altLang="zh-CN" sz="3000" dirty="0" smtClean="0"/>
          </a:p>
          <a:p>
            <a:r>
              <a:rPr lang="zh-CN" altLang="en-US" sz="3000" dirty="0" smtClean="0"/>
              <a:t>静止电荷在周围激发电场</a:t>
            </a:r>
            <a:r>
              <a:rPr lang="zh-CN" altLang="en-US" sz="3000" dirty="0"/>
              <a:t>，电场的一个特性就是对处于其中的电荷有力的作用</a:t>
            </a:r>
            <a:r>
              <a:rPr lang="en-US" altLang="zh-CN" sz="3000" dirty="0"/>
              <a:t>—</a:t>
            </a:r>
            <a:r>
              <a:rPr lang="zh-CN" altLang="en-US" sz="3000" dirty="0"/>
              <a:t>静电力</a:t>
            </a:r>
            <a:r>
              <a:rPr lang="zh-CN" altLang="en-US" sz="3000" dirty="0" smtClean="0"/>
              <a:t>。静电力是通过电场来传递的。</a:t>
            </a:r>
            <a:endParaRPr lang="en-US" altLang="zh-CN" sz="3000" dirty="0" smtClean="0"/>
          </a:p>
          <a:p>
            <a:endParaRPr lang="en-US" altLang="zh-CN" sz="3000" dirty="0"/>
          </a:p>
          <a:p>
            <a:r>
              <a:rPr lang="zh-CN" altLang="en-US" sz="3000" dirty="0" smtClean="0"/>
              <a:t>运动电荷在周围</a:t>
            </a:r>
            <a:r>
              <a:rPr lang="zh-CN" altLang="en-US" sz="3000" dirty="0"/>
              <a:t>产生磁场，磁场的一个特性</a:t>
            </a:r>
            <a:r>
              <a:rPr lang="zh-CN" altLang="en-US" sz="3000" dirty="0" smtClean="0"/>
              <a:t>就是对</a:t>
            </a:r>
            <a:r>
              <a:rPr lang="zh-CN" altLang="en-US" sz="3000" dirty="0"/>
              <a:t>处于其中的运动电荷有力的作用</a:t>
            </a:r>
            <a:r>
              <a:rPr lang="en-US" altLang="zh-CN" sz="3000" dirty="0"/>
              <a:t>—</a:t>
            </a:r>
            <a:r>
              <a:rPr lang="zh-CN" altLang="en-US" sz="3000" dirty="0"/>
              <a:t>磁场力</a:t>
            </a:r>
            <a:r>
              <a:rPr lang="zh-CN" altLang="en-US" sz="3000" dirty="0" smtClean="0"/>
              <a:t>。磁场力是通过磁场传递的。</a:t>
            </a:r>
            <a:endParaRPr lang="en-US" altLang="zh-CN" sz="3000" dirty="0"/>
          </a:p>
          <a:p>
            <a:endParaRPr lang="en-US" altLang="zh-CN" sz="3000" dirty="0"/>
          </a:p>
          <a:p>
            <a:endParaRPr lang="en-US" altLang="zh-CN" sz="3000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345247"/>
              </p:ext>
            </p:extLst>
          </p:nvPr>
        </p:nvGraphicFramePr>
        <p:xfrm>
          <a:off x="1692176" y="6165304"/>
          <a:ext cx="5472112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76" name="Equation" r:id="rId3" imgW="2006280" imgH="203040" progId="Equation.DSMT4">
                  <p:embed/>
                </p:oleObj>
              </mc:Choice>
              <mc:Fallback>
                <p:oleObj name="Equation" r:id="rId3" imgW="2006280" imgH="20304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176" y="6165304"/>
                        <a:ext cx="5472112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9768118"/>
              </p:ext>
            </p:extLst>
          </p:nvPr>
        </p:nvGraphicFramePr>
        <p:xfrm>
          <a:off x="1781175" y="4292600"/>
          <a:ext cx="5437188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77" name="Equation" r:id="rId5" imgW="1993680" imgH="203040" progId="Equation.DSMT4">
                  <p:embed/>
                </p:oleObj>
              </mc:Choice>
              <mc:Fallback>
                <p:oleObj name="Equation" r:id="rId5" imgW="1993680" imgH="20304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1175" y="4292600"/>
                        <a:ext cx="5437188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629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</p:spPr>
            <p:txBody>
              <a:bodyPr>
                <a:noAutofit/>
              </a:bodyPr>
              <a:lstStyle/>
              <a:p>
                <a:pPr marL="903288" indent="-903288">
                  <a:buNone/>
                </a:pPr>
                <a:r>
                  <a:rPr lang="zh-CN" altLang="en-US" dirty="0" smtClean="0"/>
                  <a:t>例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、在无限大平面上，有均匀稳恒电流，已知面电流密度矢量     ，求载流平面外磁感矢量的分布。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解：选一垂直于平面的矩形环路，如图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𝐼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𝐿𝑖</m:t>
                    </m:r>
                    <m:r>
                      <a:rPr lang="en-US" altLang="zh-CN">
                        <a:latin typeface="Cambria Math"/>
                      </a:rPr>
                      <m:t>   ,</m:t>
                    </m:r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altLang="zh-CN" i="1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𝐵</m:t>
                            </m:r>
                          </m:e>
                        </m:acc>
                      </m:e>
                    </m:nary>
                    <m:r>
                      <a:rPr lang="en-US" altLang="zh-CN" i="1">
                        <a:latin typeface="Cambria Math"/>
                        <a:ea typeface="Cambria Math"/>
                      </a:rPr>
                      <m:t>⋅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𝑑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𝑙</m:t>
                        </m:r>
                      </m:e>
                    </m:acc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𝑜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𝐿𝑖</m:t>
                    </m:r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</m:sub>
                      <m:sup/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𝐵</m:t>
                            </m:r>
                          </m:e>
                        </m:acc>
                        <m:r>
                          <m:rPr>
                            <m:brk m:alnAt="24"/>
                          </m:rPr>
                          <a:rPr lang="zh-CN" altLang="en-US" i="1">
                            <a:latin typeface="Cambria Math"/>
                          </a:rPr>
                          <m:t>⋅</m:t>
                        </m:r>
                        <m:r>
                          <a:rPr lang="en-US" altLang="zh-CN" i="1">
                            <a:latin typeface="Cambria Math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𝑙</m:t>
                            </m:r>
                          </m:e>
                        </m:acc>
                      </m:e>
                    </m:nary>
                    <m:r>
                      <a:rPr lang="en-US" altLang="zh-CN" i="1">
                        <a:latin typeface="Cambria Math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𝐷</m:t>
                        </m:r>
                      </m:sub>
                      <m:sup/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𝐵</m:t>
                            </m:r>
                          </m:e>
                        </m:acc>
                        <m:r>
                          <m:rPr>
                            <m:brk m:alnAt="24"/>
                          </m:rPr>
                          <a:rPr lang="zh-CN" altLang="en-US" i="1">
                            <a:latin typeface="Cambria Math"/>
                          </a:rPr>
                          <m:t>⋅</m:t>
                        </m:r>
                        <m:r>
                          <a:rPr lang="en-US" altLang="zh-CN" i="1">
                            <a:latin typeface="Cambria Math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𝑙</m:t>
                            </m:r>
                          </m:e>
                        </m:acc>
                      </m:e>
                    </m:nary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𝐵𝐿</m:t>
                    </m:r>
                  </m:oMath>
                </a14:m>
                <a:endParaRPr lang="en-US" altLang="zh-CN" dirty="0" smtClean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ctrlPr>
                          <a:rPr lang="zh-CN" alt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𝐵𝐶</m:t>
                        </m:r>
                      </m:sub>
                      <m:sup/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</m:acc>
                        <m:r>
                          <m:rPr>
                            <m:brk m:alnAt="24"/>
                          </m:rPr>
                          <a:rPr lang="zh-CN" alt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⋅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𝑙</m:t>
                            </m:r>
                          </m:e>
                        </m:acc>
                      </m:e>
                    </m:nary>
                    <m:r>
                      <a:rPr lang="en-US" altLang="zh-CN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ctrlPr>
                          <a:rPr lang="zh-CN" alt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𝐷𝐴</m:t>
                        </m:r>
                      </m:sub>
                      <m:sup/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</m:acc>
                        <m:r>
                          <m:rPr>
                            <m:brk m:alnAt="24"/>
                          </m:rPr>
                          <a:rPr lang="zh-CN" alt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⋅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𝑙</m:t>
                            </m:r>
                          </m:e>
                        </m:acc>
                      </m:e>
                    </m:nary>
                    <m:r>
                      <a:rPr lang="en-US" altLang="zh-CN" i="1">
                        <a:solidFill>
                          <a:prstClr val="black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altLang="zh-CN" dirty="0" smtClean="0">
                  <a:solidFill>
                    <a:prstClr val="black"/>
                  </a:solidFill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∴</m:t>
                      </m:r>
                      <m:r>
                        <a:rPr lang="en-US" altLang="zh-CN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  </m:t>
                      </m:r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/>
                        </a:rPr>
                        <m:t>2</m:t>
                      </m:r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/>
                        </a:rPr>
                        <m:t>𝐵𝐿</m:t>
                      </m:r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𝑜</m:t>
                          </m:r>
                        </m:sub>
                      </m:sSub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/>
                        </a:rPr>
                        <m:t>𝐿𝑖</m:t>
                      </m:r>
                    </m:oMath>
                  </m:oMathPara>
                </a14:m>
                <a:endParaRPr lang="en-US" altLang="zh-CN" dirty="0">
                  <a:solidFill>
                    <a:prstClr val="black"/>
                  </a:solidFill>
                </a:endParaRPr>
              </a:p>
              <a:p>
                <a:pPr marL="0" lvl="0" indent="0">
                  <a:buNone/>
                </a:pPr>
                <a:r>
                  <a:rPr lang="zh-CN" altLang="en-US" dirty="0">
                    <a:solidFill>
                      <a:prstClr val="black"/>
                    </a:solidFill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/>
                      </a:rPr>
                      <m:t>𝐵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solidFill>
                          <a:srgbClr val="FF0000"/>
                        </a:solidFill>
                        <a:latin typeface="Cambria Math"/>
                      </a:rPr>
                      <m:t>𝑖</m:t>
                    </m:r>
                    <m:r>
                      <a:rPr lang="zh-CN" alt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，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</a:rPr>
                  <a:t>方向如上图所</a:t>
                </a:r>
                <a:r>
                  <a:rPr lang="zh-CN" altLang="en-US" dirty="0" smtClean="0">
                    <a:solidFill>
                      <a:prstClr val="black"/>
                    </a:solidFill>
                  </a:rPr>
                  <a:t>示</a:t>
                </a:r>
                <a:r>
                  <a:rPr lang="zh-CN" altLang="en-US" dirty="0">
                    <a:solidFill>
                      <a:prstClr val="black"/>
                    </a:solidFill>
                  </a:rPr>
                  <a:t>。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  <a:blipFill rotWithShape="1">
                <a:blip r:embed="rId4"/>
                <a:stretch>
                  <a:fillRect l="-1856" t="-1881" r="-965" b="-1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720554"/>
              </p:ext>
            </p:extLst>
          </p:nvPr>
        </p:nvGraphicFramePr>
        <p:xfrm>
          <a:off x="4572000" y="1328767"/>
          <a:ext cx="288032" cy="480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44" name="公式" r:id="rId5" imgW="114120" imgH="190440" progId="Equation.3">
                  <p:embed/>
                </p:oleObj>
              </mc:Choice>
              <mc:Fallback>
                <p:oleObj name="公式" r:id="rId5" imgW="11412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2000" y="1328767"/>
                        <a:ext cx="288032" cy="480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组合 34"/>
          <p:cNvGrpSpPr/>
          <p:nvPr/>
        </p:nvGrpSpPr>
        <p:grpSpPr>
          <a:xfrm>
            <a:off x="5200191" y="3092004"/>
            <a:ext cx="3152229" cy="2523349"/>
            <a:chOff x="5200191" y="3092004"/>
            <a:chExt cx="3152229" cy="2523349"/>
          </a:xfrm>
        </p:grpSpPr>
        <p:grpSp>
          <p:nvGrpSpPr>
            <p:cNvPr id="30" name="组合 29"/>
            <p:cNvGrpSpPr/>
            <p:nvPr/>
          </p:nvGrpSpPr>
          <p:grpSpPr>
            <a:xfrm>
              <a:off x="5328084" y="3092004"/>
              <a:ext cx="3024336" cy="2523349"/>
              <a:chOff x="5472095" y="3092004"/>
              <a:chExt cx="3024336" cy="2523349"/>
            </a:xfrm>
          </p:grpSpPr>
          <p:graphicFrame>
            <p:nvGraphicFramePr>
              <p:cNvPr id="4" name="对象 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8852609"/>
                  </p:ext>
                </p:extLst>
              </p:nvPr>
            </p:nvGraphicFramePr>
            <p:xfrm>
              <a:off x="6714932" y="3092004"/>
              <a:ext cx="287337" cy="4810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645" name="公式" r:id="rId7" imgW="114120" imgH="190440" progId="Equation.3">
                      <p:embed/>
                    </p:oleObj>
                  </mc:Choice>
                  <mc:Fallback>
                    <p:oleObj name="公式" r:id="rId7" imgW="114120" imgH="190440" progId="Equation.3">
                      <p:embed/>
                      <p:pic>
                        <p:nvPicPr>
                          <p:cNvPr id="0" name="对象 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14932" y="3092004"/>
                            <a:ext cx="287337" cy="4810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" name="平行四边形 5"/>
              <p:cNvSpPr/>
              <p:nvPr/>
            </p:nvSpPr>
            <p:spPr>
              <a:xfrm rot="16200000" flipV="1">
                <a:off x="5765076" y="3820098"/>
                <a:ext cx="2474387" cy="1116124"/>
              </a:xfrm>
              <a:prstGeom prst="parallelogram">
                <a:avLst>
                  <a:gd name="adj" fmla="val 5440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箭头连接符 7"/>
              <p:cNvCxnSpPr/>
              <p:nvPr/>
            </p:nvCxnSpPr>
            <p:spPr>
              <a:xfrm flipV="1">
                <a:off x="6552220" y="3681028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/>
              <p:cNvCxnSpPr/>
              <p:nvPr/>
            </p:nvCxnSpPr>
            <p:spPr>
              <a:xfrm flipV="1">
                <a:off x="6704620" y="357301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/>
              <p:nvPr/>
            </p:nvCxnSpPr>
            <p:spPr>
              <a:xfrm flipV="1">
                <a:off x="6857020" y="3501008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/>
              <p:nvPr/>
            </p:nvCxnSpPr>
            <p:spPr>
              <a:xfrm flipV="1">
                <a:off x="7009420" y="3429000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/>
              <p:cNvCxnSpPr/>
              <p:nvPr/>
            </p:nvCxnSpPr>
            <p:spPr>
              <a:xfrm flipV="1">
                <a:off x="7161820" y="335699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/>
              <p:nvPr/>
            </p:nvCxnSpPr>
            <p:spPr>
              <a:xfrm flipV="1">
                <a:off x="7314220" y="3284984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/>
              <p:cNvCxnSpPr/>
              <p:nvPr/>
            </p:nvCxnSpPr>
            <p:spPr>
              <a:xfrm flipV="1">
                <a:off x="7466620" y="321297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平行四边形 16"/>
              <p:cNvSpPr/>
              <p:nvPr/>
            </p:nvSpPr>
            <p:spPr>
              <a:xfrm rot="10800000">
                <a:off x="5472095" y="4257093"/>
                <a:ext cx="3024336" cy="504055"/>
              </a:xfrm>
              <a:prstGeom prst="parallelogram">
                <a:avLst>
                  <a:gd name="adj" fmla="val 142669"/>
                </a:avLst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 flipH="1">
                <a:off x="6552220" y="4239089"/>
                <a:ext cx="914400" cy="5220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/>
              <p:cNvCxnSpPr>
                <a:stCxn id="17" idx="2"/>
                <a:endCxn id="17" idx="2"/>
              </p:cNvCxnSpPr>
              <p:nvPr/>
            </p:nvCxnSpPr>
            <p:spPr>
              <a:xfrm>
                <a:off x="5831660" y="4509120"/>
                <a:ext cx="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/>
              <p:nvPr/>
            </p:nvCxnSpPr>
            <p:spPr>
              <a:xfrm flipH="1">
                <a:off x="5652120" y="4365104"/>
                <a:ext cx="396044" cy="25202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6" name="对象 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9846961"/>
                  </p:ext>
                </p:extLst>
              </p:nvPr>
            </p:nvGraphicFramePr>
            <p:xfrm>
              <a:off x="6857020" y="4030332"/>
              <a:ext cx="352425" cy="4175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646" name="Equation" r:id="rId9" imgW="139680" imgH="164880" progId="Equation.DSMT4">
                      <p:embed/>
                    </p:oleObj>
                  </mc:Choice>
                  <mc:Fallback>
                    <p:oleObj name="Equation" r:id="rId9" imgW="139680" imgH="164880" progId="Equation.DSMT4">
                      <p:embed/>
                      <p:pic>
                        <p:nvPicPr>
                          <p:cNvPr id="0" name="对象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857020" y="4030332"/>
                            <a:ext cx="352425" cy="4175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28" name="直接箭头连接符 27"/>
              <p:cNvCxnSpPr/>
              <p:nvPr/>
            </p:nvCxnSpPr>
            <p:spPr>
              <a:xfrm rot="10800000" flipH="1">
                <a:off x="7740352" y="4517504"/>
                <a:ext cx="396044" cy="25202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7" name="对象 2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6427774"/>
                  </p:ext>
                </p:extLst>
              </p:nvPr>
            </p:nvGraphicFramePr>
            <p:xfrm>
              <a:off x="8074665" y="4437112"/>
              <a:ext cx="385762" cy="514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647" name="Equation" r:id="rId11" imgW="152280" imgH="203040" progId="Equation.DSMT4">
                      <p:embed/>
                    </p:oleObj>
                  </mc:Choice>
                  <mc:Fallback>
                    <p:oleObj name="Equation" r:id="rId11" imgW="152280" imgH="203040" progId="Equation.DSMT4">
                      <p:embed/>
                      <p:pic>
                        <p:nvPicPr>
                          <p:cNvPr id="0" name="对象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74665" y="4437112"/>
                            <a:ext cx="385762" cy="5143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" name="对象 2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3961557"/>
                  </p:ext>
                </p:extLst>
              </p:nvPr>
            </p:nvGraphicFramePr>
            <p:xfrm>
              <a:off x="5590389" y="3994770"/>
              <a:ext cx="385762" cy="514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648" name="Equation" r:id="rId13" imgW="152280" imgH="203040" progId="Equation.DSMT4">
                      <p:embed/>
                    </p:oleObj>
                  </mc:Choice>
                  <mc:Fallback>
                    <p:oleObj name="Equation" r:id="rId13" imgW="152280" imgH="203040" progId="Equation.DSMT4">
                      <p:embed/>
                      <p:pic>
                        <p:nvPicPr>
                          <p:cNvPr id="0" name="对象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90389" y="3994770"/>
                            <a:ext cx="385762" cy="5143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2" name="对象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6459210"/>
                </p:ext>
              </p:extLst>
            </p:nvPr>
          </p:nvGraphicFramePr>
          <p:xfrm>
            <a:off x="7410187" y="4769533"/>
            <a:ext cx="384175" cy="417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649" name="Equation" r:id="rId15" imgW="152280" imgH="164880" progId="Equation.DSMT4">
                    <p:embed/>
                  </p:oleObj>
                </mc:Choice>
                <mc:Fallback>
                  <p:oleObj name="Equation" r:id="rId15" imgW="15228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10187" y="4769533"/>
                          <a:ext cx="384175" cy="4175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对象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48325915"/>
                </p:ext>
              </p:extLst>
            </p:nvPr>
          </p:nvGraphicFramePr>
          <p:xfrm>
            <a:off x="7968245" y="3857581"/>
            <a:ext cx="384175" cy="417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650" name="Equation" r:id="rId17" imgW="152280" imgH="164880" progId="Equation.DSMT4">
                    <p:embed/>
                  </p:oleObj>
                </mc:Choice>
                <mc:Fallback>
                  <p:oleObj name="Equation" r:id="rId17" imgW="152280" imgH="164880" progId="Equation.DSMT4">
                    <p:embed/>
                    <p:pic>
                      <p:nvPicPr>
                        <p:cNvPr id="0" name="对象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68245" y="3857581"/>
                          <a:ext cx="384175" cy="4175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46342869"/>
                </p:ext>
              </p:extLst>
            </p:nvPr>
          </p:nvGraphicFramePr>
          <p:xfrm>
            <a:off x="5903913" y="3770313"/>
            <a:ext cx="384175" cy="450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651" name="Equation" r:id="rId19" imgW="152280" imgH="177480" progId="Equation.DSMT4">
                    <p:embed/>
                  </p:oleObj>
                </mc:Choice>
                <mc:Fallback>
                  <p:oleObj name="Equation" r:id="rId19" imgW="152280" imgH="177480" progId="Equation.DSMT4">
                    <p:embed/>
                    <p:pic>
                      <p:nvPicPr>
                        <p:cNvPr id="0" name="对象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03913" y="3770313"/>
                          <a:ext cx="384175" cy="450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对象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97777170"/>
                </p:ext>
              </p:extLst>
            </p:nvPr>
          </p:nvGraphicFramePr>
          <p:xfrm>
            <a:off x="5200191" y="4725144"/>
            <a:ext cx="415925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652" name="Equation" r:id="rId21" imgW="164880" imgH="164880" progId="Equation.DSMT4">
                    <p:embed/>
                  </p:oleObj>
                </mc:Choice>
                <mc:Fallback>
                  <p:oleObj name="Equation" r:id="rId21" imgW="164880" imgH="164880" progId="Equation.DSMT4">
                    <p:embed/>
                    <p:pic>
                      <p:nvPicPr>
                        <p:cNvPr id="0" name="对象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00191" y="4725144"/>
                          <a:ext cx="415925" cy="419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7195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zh-CN" altLang="en-US" dirty="0" smtClean="0"/>
                  <a:t>例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、一半径为</a:t>
                </a:r>
                <a:r>
                  <a:rPr lang="en-US" altLang="zh-CN" dirty="0" smtClean="0"/>
                  <a:t>R</a:t>
                </a:r>
                <a:r>
                  <a:rPr lang="zh-CN" altLang="en-US" dirty="0" smtClean="0"/>
                  <a:t>的无限长圆柱导体，中间有一无限长圆柱空腔，半径为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𝑎</m:t>
                    </m:r>
                    <m:r>
                      <a:rPr lang="zh-CN" altLang="en-US" b="0" i="1" smtClean="0">
                        <a:latin typeface="Cambria Math"/>
                      </a:rPr>
                      <m:t>，</m:t>
                    </m:r>
                  </m:oMath>
                </a14:m>
                <a:r>
                  <a:rPr lang="zh-CN" altLang="en-US" dirty="0" smtClean="0"/>
                  <a:t>两轴相距为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𝑏</m:t>
                    </m:r>
                    <m:r>
                      <a:rPr lang="zh-CN" altLang="en-US" b="0" i="1" smtClean="0">
                        <a:latin typeface="Cambria Math"/>
                      </a:rPr>
                      <m:t>，</m:t>
                    </m:r>
                  </m:oMath>
                </a14:m>
                <a:r>
                  <a:rPr lang="zh-CN" altLang="en-US" dirty="0" smtClean="0"/>
                  <a:t>导体内电流密度为    ，均匀，两轴连线交空腔柱面于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𝑃</m:t>
                    </m:r>
                    <m:r>
                      <a:rPr lang="zh-CN" altLang="en-US" b="0" i="1" smtClean="0">
                        <a:latin typeface="Cambria Math"/>
                      </a:rPr>
                      <m:t>点</m:t>
                    </m:r>
                  </m:oMath>
                </a14:m>
                <a:r>
                  <a:rPr lang="zh-CN" altLang="en-US" dirty="0" smtClean="0"/>
                  <a:t>，求</a:t>
                </a:r>
                <a:r>
                  <a:rPr lang="en-US" altLang="zh-CN" dirty="0" smtClean="0"/>
                  <a:t>P</a:t>
                </a:r>
                <a:r>
                  <a:rPr lang="zh-CN" altLang="en-US" dirty="0" smtClean="0"/>
                  <a:t>点的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𝐵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𝑃</m:t>
                        </m:r>
                      </m:sub>
                    </m:sSub>
                    <m:r>
                      <a:rPr lang="zh-CN" altLang="en-US" b="0" i="1" smtClean="0">
                        <a:latin typeface="Cambria Math"/>
                      </a:rPr>
                      <m:t>。</m:t>
                    </m:r>
                  </m:oMath>
                </a14:m>
                <a:endParaRPr lang="en-US" altLang="zh-CN" dirty="0" smtClean="0"/>
              </a:p>
              <a:p>
                <a:pPr marL="0" lvl="0" indent="0">
                  <a:buNone/>
                </a:pPr>
                <a:r>
                  <a:rPr lang="zh-CN" altLang="en-US" dirty="0" smtClean="0"/>
                  <a:t>解：这样的电流体系可等效为</a:t>
                </a:r>
                <a:endParaRPr lang="en-US" altLang="zh-CN" dirty="0" smtClean="0"/>
              </a:p>
              <a:p>
                <a:pPr marL="0" lv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   </a:t>
                </a:r>
                <a:r>
                  <a:rPr lang="zh-CN" altLang="en-US" dirty="0" smtClean="0"/>
                  <a:t>一个实体大圆柱，电流密</a:t>
                </a:r>
                <a:endParaRPr lang="en-US" altLang="zh-CN" dirty="0" smtClean="0"/>
              </a:p>
              <a:p>
                <a:pPr marL="0" lvl="0" indent="0">
                  <a:buNone/>
                </a:pPr>
                <a:r>
                  <a:rPr lang="zh-CN" altLang="en-US" dirty="0" smtClean="0"/>
                  <a:t>         度为    ，加一个实体小圆</a:t>
                </a:r>
                <a:endParaRPr lang="en-US" altLang="zh-CN" dirty="0" smtClean="0"/>
              </a:p>
              <a:p>
                <a:pPr marL="0" lvl="0" indent="0">
                  <a:buNone/>
                </a:pPr>
                <a:r>
                  <a:rPr lang="zh-CN" altLang="en-US" dirty="0" smtClean="0"/>
                  <a:t>        柱，电流密度为     。则</a:t>
                </a:r>
                <a:endParaRPr lang="en-US" altLang="zh-CN" dirty="0"/>
              </a:p>
              <a:p>
                <a:pPr marL="0" lvl="0" indent="0">
                  <a:buNone/>
                </a:pPr>
                <a:endParaRPr lang="en-US" altLang="zh-CN" dirty="0">
                  <a:solidFill>
                    <a:prstClr val="black"/>
                  </a:solidFill>
                </a:endParaRPr>
              </a:p>
              <a:p>
                <a:pPr marL="0" lvl="0" indent="0">
                  <a:buNone/>
                </a:pPr>
                <a:endParaRPr lang="en-US" altLang="zh-CN" dirty="0">
                  <a:solidFill>
                    <a:prstClr val="black"/>
                  </a:solidFill>
                </a:endParaRPr>
              </a:p>
              <a:p>
                <a:pPr marL="0" indent="0">
                  <a:buNone/>
                </a:pPr>
                <a:endParaRPr lang="en-US" altLang="zh-CN" b="0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  <a:blipFill rotWithShape="1">
                <a:blip r:embed="rId4"/>
                <a:stretch>
                  <a:fillRect l="-1856" t="-1881" r="-6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6510846"/>
              </p:ext>
            </p:extLst>
          </p:nvPr>
        </p:nvGraphicFramePr>
        <p:xfrm>
          <a:off x="4139952" y="1844824"/>
          <a:ext cx="288032" cy="445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36" name="公式" r:id="rId5" imgW="139680" imgH="215640" progId="Equation.3">
                  <p:embed/>
                </p:oleObj>
              </mc:Choice>
              <mc:Fallback>
                <p:oleObj name="公式" r:id="rId5" imgW="1396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39952" y="1844824"/>
                        <a:ext cx="288032" cy="445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904148" y="2492896"/>
            <a:ext cx="2376264" cy="2304256"/>
            <a:chOff x="5508104" y="2852936"/>
            <a:chExt cx="2376264" cy="2304256"/>
          </a:xfrm>
        </p:grpSpPr>
        <p:sp>
          <p:nvSpPr>
            <p:cNvPr id="4" name="椭圆 3"/>
            <p:cNvSpPr/>
            <p:nvPr/>
          </p:nvSpPr>
          <p:spPr>
            <a:xfrm>
              <a:off x="5508104" y="2852936"/>
              <a:ext cx="2376264" cy="230425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6804248" y="3397986"/>
              <a:ext cx="75608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825353" y="3402568"/>
              <a:ext cx="216024" cy="24703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895265" y="3487987"/>
              <a:ext cx="76200" cy="762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3787037"/>
                </p:ext>
              </p:extLst>
            </p:nvPr>
          </p:nvGraphicFramePr>
          <p:xfrm>
            <a:off x="6068053" y="3288517"/>
            <a:ext cx="258815" cy="3999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037" name="公式" r:id="rId7" imgW="139680" imgH="215640" progId="Equation.3">
                    <p:embed/>
                  </p:oleObj>
                </mc:Choice>
                <mc:Fallback>
                  <p:oleObj name="公式" r:id="rId7" imgW="139680" imgH="2156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068053" y="3288517"/>
                          <a:ext cx="258815" cy="3999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2520493"/>
                </p:ext>
              </p:extLst>
            </p:nvPr>
          </p:nvGraphicFramePr>
          <p:xfrm>
            <a:off x="6391775" y="3954553"/>
            <a:ext cx="282575" cy="32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038" name="公式" r:id="rId9" imgW="152280" imgH="177480" progId="Equation.3">
                    <p:embed/>
                  </p:oleObj>
                </mc:Choice>
                <mc:Fallback>
                  <p:oleObj name="公式" r:id="rId9" imgW="152280" imgH="177480" progId="Equation.3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91775" y="3954553"/>
                          <a:ext cx="282575" cy="327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45030852"/>
                </p:ext>
              </p:extLst>
            </p:nvPr>
          </p:nvGraphicFramePr>
          <p:xfrm>
            <a:off x="7006077" y="3456547"/>
            <a:ext cx="352425" cy="32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039" name="公式" r:id="rId11" imgW="190440" imgH="177480" progId="Equation.3">
                    <p:embed/>
                  </p:oleObj>
                </mc:Choice>
                <mc:Fallback>
                  <p:oleObj name="公式" r:id="rId11" imgW="190440" imgH="177480" progId="Equation.3">
                    <p:embed/>
                    <p:pic>
                      <p:nvPicPr>
                        <p:cNvPr id="0" name="对象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06077" y="3456547"/>
                          <a:ext cx="352425" cy="327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直接连接符 11"/>
            <p:cNvCxnSpPr>
              <a:endCxn id="4" idx="4"/>
            </p:cNvCxnSpPr>
            <p:nvPr/>
          </p:nvCxnSpPr>
          <p:spPr>
            <a:xfrm>
              <a:off x="6696236" y="4118066"/>
              <a:ext cx="0" cy="10391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endCxn id="5" idx="6"/>
            </p:cNvCxnSpPr>
            <p:nvPr/>
          </p:nvCxnSpPr>
          <p:spPr>
            <a:xfrm>
              <a:off x="7182290" y="3758026"/>
              <a:ext cx="37804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15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7420075"/>
                </p:ext>
              </p:extLst>
            </p:nvPr>
          </p:nvGraphicFramePr>
          <p:xfrm>
            <a:off x="6726179" y="4485229"/>
            <a:ext cx="282575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040" name="公式" r:id="rId13" imgW="152280" imgH="164880" progId="Equation.3">
                    <p:embed/>
                  </p:oleObj>
                </mc:Choice>
                <mc:Fallback>
                  <p:oleObj name="公式" r:id="rId13" imgW="152280" imgH="164880" progId="Equation.3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6179" y="4485229"/>
                          <a:ext cx="282575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85142860"/>
                </p:ext>
              </p:extLst>
            </p:nvPr>
          </p:nvGraphicFramePr>
          <p:xfrm>
            <a:off x="7182290" y="3812411"/>
            <a:ext cx="234950" cy="258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041" name="公式" r:id="rId15" imgW="126720" imgH="139680" progId="Equation.3">
                    <p:embed/>
                  </p:oleObj>
                </mc:Choice>
                <mc:Fallback>
                  <p:oleObj name="公式" r:id="rId15" imgW="126720" imgH="139680" progId="Equation.3">
                    <p:embed/>
                    <p:pic>
                      <p:nvPicPr>
                        <p:cNvPr id="0" name="对象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82290" y="3812411"/>
                          <a:ext cx="234950" cy="258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直接连接符 17"/>
            <p:cNvCxnSpPr/>
            <p:nvPr/>
          </p:nvCxnSpPr>
          <p:spPr>
            <a:xfrm flipH="1">
              <a:off x="6696236" y="3758026"/>
              <a:ext cx="486054" cy="36004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aphicFrame>
          <p:nvGraphicFramePr>
            <p:cNvPr id="19" name="对象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58376862"/>
                </p:ext>
              </p:extLst>
            </p:nvPr>
          </p:nvGraphicFramePr>
          <p:xfrm>
            <a:off x="6762750" y="3568700"/>
            <a:ext cx="23495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042" name="公式" r:id="rId17" imgW="126720" imgH="177480" progId="Equation.3">
                    <p:embed/>
                  </p:oleObj>
                </mc:Choice>
                <mc:Fallback>
                  <p:oleObj name="公式" r:id="rId17" imgW="126720" imgH="177480" progId="Equation.3">
                    <p:embed/>
                    <p:pic>
                      <p:nvPicPr>
                        <p:cNvPr id="0" name="对象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62750" y="3568700"/>
                          <a:ext cx="234950" cy="330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1" name="直接箭头连接符 20"/>
            <p:cNvCxnSpPr>
              <a:stCxn id="5" idx="3"/>
            </p:cNvCxnSpPr>
            <p:nvPr/>
          </p:nvCxnSpPr>
          <p:spPr>
            <a:xfrm flipH="1" flipV="1">
              <a:off x="6516216" y="3564187"/>
              <a:ext cx="398758" cy="44842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aphicFrame>
          <p:nvGraphicFramePr>
            <p:cNvPr id="24" name="对象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3652415"/>
                </p:ext>
              </p:extLst>
            </p:nvPr>
          </p:nvGraphicFramePr>
          <p:xfrm>
            <a:off x="6523038" y="3111500"/>
            <a:ext cx="282575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043" name="公式" r:id="rId19" imgW="152280" imgH="190440" progId="Equation.3">
                    <p:embed/>
                  </p:oleObj>
                </mc:Choice>
                <mc:Fallback>
                  <p:oleObj name="公式" r:id="rId19" imgW="152280" imgH="190440" progId="Equation.3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23038" y="3111500"/>
                          <a:ext cx="282575" cy="352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52019402"/>
                </p:ext>
              </p:extLst>
            </p:nvPr>
          </p:nvGraphicFramePr>
          <p:xfrm>
            <a:off x="6732240" y="4012613"/>
            <a:ext cx="282575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044" name="公式" r:id="rId21" imgW="152280" imgH="164880" progId="Equation.3">
                    <p:embed/>
                  </p:oleObj>
                </mc:Choice>
                <mc:Fallback>
                  <p:oleObj name="公式" r:id="rId21" imgW="152280" imgH="164880" progId="Equation.3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32240" y="4012613"/>
                          <a:ext cx="282575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761323"/>
              </p:ext>
            </p:extLst>
          </p:nvPr>
        </p:nvGraphicFramePr>
        <p:xfrm>
          <a:off x="1872664" y="4061656"/>
          <a:ext cx="359076" cy="555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45" name="公式" r:id="rId23" imgW="139680" imgH="215640" progId="Equation.3">
                  <p:embed/>
                </p:oleObj>
              </mc:Choice>
              <mc:Fallback>
                <p:oleObj name="公式" r:id="rId23" imgW="139680" imgH="215640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2664" y="4061656"/>
                        <a:ext cx="359076" cy="555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499252"/>
              </p:ext>
            </p:extLst>
          </p:nvPr>
        </p:nvGraphicFramePr>
        <p:xfrm>
          <a:off x="3840609" y="4673600"/>
          <a:ext cx="58737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46" name="Equation" r:id="rId25" imgW="228600" imgH="215640" progId="Equation.DSMT4">
                  <p:embed/>
                </p:oleObj>
              </mc:Choice>
              <mc:Fallback>
                <p:oleObj name="Equation" r:id="rId25" imgW="228600" imgH="215640" progId="Equation.DSMT4">
                  <p:embed/>
                  <p:pic>
                    <p:nvPicPr>
                      <p:cNvPr id="0" name="对象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0609" y="4673600"/>
                        <a:ext cx="587375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708181"/>
              </p:ext>
            </p:extLst>
          </p:nvPr>
        </p:nvGraphicFramePr>
        <p:xfrm>
          <a:off x="1081509" y="5301208"/>
          <a:ext cx="2626395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47" name="公式" r:id="rId27" imgW="977760" imgH="241200" progId="Equation.3">
                  <p:embed/>
                </p:oleObj>
              </mc:Choice>
              <mc:Fallback>
                <p:oleObj name="公式" r:id="rId27" imgW="97776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081509" y="5301208"/>
                        <a:ext cx="2626395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799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08912" cy="583264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zh-CN" altLang="en-US" dirty="0" smtClean="0">
                <a:solidFill>
                  <a:prstClr val="black"/>
                </a:solidFill>
              </a:rPr>
              <a:t>利用例</a:t>
            </a:r>
            <a:r>
              <a:rPr lang="en-US" altLang="zh-CN" dirty="0" smtClean="0">
                <a:solidFill>
                  <a:prstClr val="black"/>
                </a:solidFill>
              </a:rPr>
              <a:t>1</a:t>
            </a:r>
            <a:r>
              <a:rPr lang="zh-CN" altLang="en-US" dirty="0" smtClean="0">
                <a:solidFill>
                  <a:prstClr val="black"/>
                </a:solidFill>
              </a:rPr>
              <a:t>的结论</a:t>
            </a:r>
            <a:r>
              <a:rPr lang="en-US" altLang="zh-CN" dirty="0" smtClean="0">
                <a:solidFill>
                  <a:prstClr val="black"/>
                </a:solidFill>
              </a:rPr>
              <a:t>:(                      )</a:t>
            </a:r>
          </a:p>
          <a:p>
            <a:pPr marL="0" lvl="0" indent="0">
              <a:buNone/>
            </a:pPr>
            <a:endParaRPr lang="en-US" altLang="zh-CN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altLang="zh-CN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altLang="zh-CN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altLang="zh-CN" b="0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3825100"/>
              </p:ext>
            </p:extLst>
          </p:nvPr>
        </p:nvGraphicFramePr>
        <p:xfrm>
          <a:off x="3260725" y="620713"/>
          <a:ext cx="1903413" cy="96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33" name="公式" r:id="rId4" imgW="774360" imgH="393480" progId="Equation.3">
                  <p:embed/>
                </p:oleObj>
              </mc:Choice>
              <mc:Fallback>
                <p:oleObj name="公式" r:id="rId4" imgW="77436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60725" y="620713"/>
                        <a:ext cx="1903413" cy="96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2844838"/>
              </p:ext>
            </p:extLst>
          </p:nvPr>
        </p:nvGraphicFramePr>
        <p:xfrm>
          <a:off x="454422" y="1332868"/>
          <a:ext cx="2965450" cy="191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34" name="Equation" r:id="rId6" imgW="1257120" imgH="812520" progId="Equation.DSMT4">
                  <p:embed/>
                </p:oleObj>
              </mc:Choice>
              <mc:Fallback>
                <p:oleObj name="Equation" r:id="rId6" imgW="125712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4422" y="1332868"/>
                        <a:ext cx="2965450" cy="191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359603"/>
              </p:ext>
            </p:extLst>
          </p:nvPr>
        </p:nvGraphicFramePr>
        <p:xfrm>
          <a:off x="679450" y="3213100"/>
          <a:ext cx="61610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35" name="Equation" r:id="rId8" imgW="2590560" imgH="393480" progId="Equation.DSMT4">
                  <p:embed/>
                </p:oleObj>
              </mc:Choice>
              <mc:Fallback>
                <p:oleObj name="Equation" r:id="rId8" imgW="2590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9450" y="3213100"/>
                        <a:ext cx="6161088" cy="936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055219"/>
              </p:ext>
            </p:extLst>
          </p:nvPr>
        </p:nvGraphicFramePr>
        <p:xfrm>
          <a:off x="1007604" y="4311650"/>
          <a:ext cx="4165600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36" name="Equation" r:id="rId10" imgW="1638000" imgH="393480" progId="Equation.DSMT4">
                  <p:embed/>
                </p:oleObj>
              </mc:Choice>
              <mc:Fallback>
                <p:oleObj name="Equation" r:id="rId10" imgW="16380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07604" y="4311650"/>
                        <a:ext cx="4165600" cy="1001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1909799"/>
              </p:ext>
            </p:extLst>
          </p:nvPr>
        </p:nvGraphicFramePr>
        <p:xfrm>
          <a:off x="611560" y="5659438"/>
          <a:ext cx="4586288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37" name="Equation" r:id="rId12" imgW="1803240" imgH="241200" progId="Equation.DSMT4">
                  <p:embed/>
                </p:oleObj>
              </mc:Choice>
              <mc:Fallback>
                <p:oleObj name="Equation" r:id="rId12" imgW="1803240" imgH="2412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5659438"/>
                        <a:ext cx="4586288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666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</p:spPr>
            <p:txBody>
              <a:bodyPr>
                <a:noAutofit/>
              </a:bodyPr>
              <a:lstStyle/>
              <a:p>
                <a:pPr marL="984250" indent="-984250">
                  <a:buNone/>
                </a:pPr>
                <a:r>
                  <a:rPr lang="zh-CN" altLang="en-US" dirty="0" smtClean="0"/>
                  <a:t>例</a:t>
                </a:r>
                <a:r>
                  <a:rPr lang="en-US" altLang="zh-CN" dirty="0"/>
                  <a:t>4</a:t>
                </a:r>
                <a:r>
                  <a:rPr lang="zh-CN" altLang="en-US" dirty="0" smtClean="0"/>
                  <a:t>、无限长螺线管的导线中，电流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/>
                      </a:rPr>
                      <m:t>为</m:t>
                    </m:r>
                    <m:r>
                      <a:rPr lang="en-US" altLang="zh-CN" b="0" i="1" smtClean="0">
                        <a:latin typeface="Cambria Math"/>
                      </a:rPr>
                      <m:t>𝐼</m:t>
                    </m:r>
                  </m:oMath>
                </a14:m>
                <a:r>
                  <a:rPr lang="zh-CN" altLang="en-US" dirty="0" smtClean="0"/>
                  <a:t>，已知单位长度螺线管的</a:t>
                </a:r>
                <a:r>
                  <a:rPr lang="zh-CN" altLang="en-US" dirty="0"/>
                  <a:t>匝数</a:t>
                </a:r>
                <a:r>
                  <a:rPr lang="zh-CN" altLang="en-US" dirty="0" smtClean="0"/>
                  <a:t>为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，试求螺线管磁感矢量分布。</a:t>
                </a:r>
                <a:endParaRPr lang="en-US" altLang="zh-CN" dirty="0" smtClean="0"/>
              </a:p>
              <a:p>
                <a:pPr marL="808038" indent="-808038">
                  <a:buNone/>
                </a:pPr>
                <a:r>
                  <a:rPr lang="zh-CN" altLang="en-US" dirty="0" smtClean="0"/>
                  <a:t>解：无限长，管内为均匀磁场，且平行轴线，管外无磁场。选如图所示的矩形环路。</a:t>
                </a:r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  <a:blipFill rotWithShape="1">
                <a:blip r:embed="rId4"/>
                <a:stretch>
                  <a:fillRect l="-1856" t="-1881" r="-3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816318"/>
            <a:ext cx="2520280" cy="1938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" name="Object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135919"/>
              </p:ext>
            </p:extLst>
          </p:nvPr>
        </p:nvGraphicFramePr>
        <p:xfrm>
          <a:off x="863588" y="3609020"/>
          <a:ext cx="3654327" cy="1060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7" name="Equation" r:id="rId6" imgW="1523880" imgH="393480" progId="Equation.DSMT4">
                  <p:embed/>
                </p:oleObj>
              </mc:Choice>
              <mc:Fallback>
                <p:oleObj name="Equation" r:id="rId6" imgW="15238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588" y="3609020"/>
                        <a:ext cx="3654327" cy="10600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652254"/>
              </p:ext>
            </p:extLst>
          </p:nvPr>
        </p:nvGraphicFramePr>
        <p:xfrm>
          <a:off x="971600" y="4785656"/>
          <a:ext cx="1919923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8" name="公式" r:id="rId8" imgW="583920" imgH="228600" progId="Equation.3">
                  <p:embed/>
                </p:oleObj>
              </mc:Choice>
              <mc:Fallback>
                <p:oleObj name="公式" r:id="rId8" imgW="5839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4785656"/>
                        <a:ext cx="1919923" cy="720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164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</p:spPr>
            <p:txBody>
              <a:bodyPr>
                <a:noAutofit/>
              </a:bodyPr>
              <a:lstStyle/>
              <a:p>
                <a:pPr marL="903288" indent="-903288">
                  <a:buNone/>
                </a:pPr>
                <a:r>
                  <a:rPr lang="zh-CN" altLang="en-US" dirty="0" smtClean="0"/>
                  <a:t>例</a:t>
                </a:r>
                <a:r>
                  <a:rPr lang="en-US" altLang="zh-CN" dirty="0"/>
                  <a:t>5</a:t>
                </a:r>
                <a:r>
                  <a:rPr lang="zh-CN" altLang="en-US" dirty="0" smtClean="0"/>
                  <a:t>、细螺线管环，单位长度匝数为</a:t>
                </a:r>
                <a:r>
                  <a:rPr lang="en-US" altLang="zh-CN" dirty="0" smtClean="0"/>
                  <a:t>n,</a:t>
                </a:r>
                <a:r>
                  <a:rPr lang="zh-CN" altLang="en-US" dirty="0" smtClean="0"/>
                  <a:t>电流为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𝐼</m:t>
                    </m:r>
                  </m:oMath>
                </a14:m>
                <a:r>
                  <a:rPr lang="zh-CN" altLang="en-US" dirty="0" smtClean="0"/>
                  <a:t>，求磁场强度矢量分布。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解：管外无磁场，管内大小均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         匀，方向沿圆环，右手定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   </a:t>
                </a:r>
                <a:r>
                  <a:rPr lang="zh-CN" altLang="en-US" dirty="0" smtClean="0"/>
                  <a:t>则，选安培环路如图。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 smtClean="0"/>
                  <a:t>讨论</a:t>
                </a:r>
                <a:r>
                  <a:rPr lang="zh-CN" altLang="en-US" dirty="0"/>
                  <a:t>：</a:t>
                </a:r>
                <a:r>
                  <a:rPr lang="zh-CN" altLang="en-US" dirty="0" smtClean="0"/>
                  <a:t>若管半径 </a:t>
                </a:r>
                <a:r>
                  <a:rPr lang="en-US" altLang="zh-CN" dirty="0"/>
                  <a:t>R &lt;&lt; r </a:t>
                </a:r>
                <a:r>
                  <a:rPr lang="zh-CN" altLang="en-US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𝐵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𝑛𝐼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/>
                  <a:t>，同无限长螺线管</a:t>
                </a:r>
                <a:r>
                  <a:rPr lang="zh-CN" altLang="en-US" dirty="0" smtClean="0"/>
                  <a:t>。如</a:t>
                </a:r>
                <a:r>
                  <a:rPr lang="en-US" altLang="zh-CN" dirty="0" smtClean="0"/>
                  <a:t>R</a:t>
                </a:r>
                <a:r>
                  <a:rPr lang="zh-CN" altLang="en-US" dirty="0" smtClean="0"/>
                  <a:t>与</a:t>
                </a:r>
                <a:r>
                  <a:rPr lang="en-US" altLang="zh-CN" dirty="0" smtClean="0"/>
                  <a:t>r</a:t>
                </a:r>
                <a:r>
                  <a:rPr lang="zh-CN" altLang="en-US" dirty="0" smtClean="0"/>
                  <a:t>可比拟，则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不均匀。</a:t>
                </a:r>
                <a:endParaRPr lang="zh-CN" altLang="en-US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  <a:blipFill rotWithShape="1">
                <a:blip r:embed="rId4"/>
                <a:stretch>
                  <a:fillRect l="-1856" t="-1881" r="-6830" b="-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3675755"/>
              </p:ext>
            </p:extLst>
          </p:nvPr>
        </p:nvGraphicFramePr>
        <p:xfrm>
          <a:off x="720725" y="3670300"/>
          <a:ext cx="2763838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5" name="Equation" r:id="rId5" imgW="1193760" imgH="393480" progId="Equation.DSMT4">
                  <p:embed/>
                </p:oleObj>
              </mc:Choice>
              <mc:Fallback>
                <p:oleObj name="Equation" r:id="rId5" imgW="1193760" imgH="39348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725" y="3670300"/>
                        <a:ext cx="2763838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914107"/>
              </p:ext>
            </p:extLst>
          </p:nvPr>
        </p:nvGraphicFramePr>
        <p:xfrm>
          <a:off x="3922564" y="3633899"/>
          <a:ext cx="2233612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6" name="公式" r:id="rId7" imgW="965160" imgH="393480" progId="Equation.3">
                  <p:embed/>
                </p:oleObj>
              </mc:Choice>
              <mc:Fallback>
                <p:oleObj name="公式" r:id="rId7" imgW="965160" imgH="39348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564" y="3633899"/>
                        <a:ext cx="2233612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926686"/>
              </p:ext>
            </p:extLst>
          </p:nvPr>
        </p:nvGraphicFramePr>
        <p:xfrm>
          <a:off x="863588" y="4437112"/>
          <a:ext cx="1763713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7" name="Equation" r:id="rId9" imgW="761760" imgH="431640" progId="Equation.DSMT4">
                  <p:embed/>
                </p:oleObj>
              </mc:Choice>
              <mc:Fallback>
                <p:oleObj name="Equation" r:id="rId9" imgW="761760" imgH="43164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588" y="4437112"/>
                        <a:ext cx="1763713" cy="99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484784"/>
            <a:ext cx="2241178" cy="2615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椭圆 7"/>
          <p:cNvSpPr/>
          <p:nvPr/>
        </p:nvSpPr>
        <p:spPr>
          <a:xfrm>
            <a:off x="6264188" y="1808820"/>
            <a:ext cx="1584176" cy="15841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69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作业：</a:t>
            </a:r>
            <a:r>
              <a:rPr lang="en-US" altLang="zh-CN" b="1" dirty="0" smtClean="0">
                <a:solidFill>
                  <a:srgbClr val="FF0000"/>
                </a:solidFill>
              </a:rPr>
              <a:t>P432   T9.19   </a:t>
            </a:r>
            <a:r>
              <a:rPr lang="en-US" altLang="zh-CN" b="1" dirty="0">
                <a:solidFill>
                  <a:srgbClr val="FF0000"/>
                </a:solidFill>
              </a:rPr>
              <a:t>T9.22 </a:t>
            </a:r>
            <a:r>
              <a:rPr lang="en-US" altLang="zh-CN" b="1" dirty="0" smtClean="0">
                <a:solidFill>
                  <a:srgbClr val="FF0000"/>
                </a:solidFill>
              </a:rPr>
              <a:t>  T9.32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990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8856984" cy="936104"/>
          </a:xfrm>
        </p:spPr>
        <p:txBody>
          <a:bodyPr>
            <a:noAutofit/>
          </a:bodyPr>
          <a:lstStyle/>
          <a:p>
            <a:pPr lvl="0">
              <a:spcBef>
                <a:spcPct val="50000"/>
              </a:spcBef>
              <a:defRPr/>
            </a:pPr>
            <a:r>
              <a:rPr lang="en-US" altLang="zh-CN" sz="3600" b="1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cs typeface="+mn-cs"/>
              </a:rPr>
              <a:t>§4.4</a:t>
            </a:r>
            <a:r>
              <a:rPr lang="zh-CN" altLang="en-US" sz="3600" b="1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宋体"/>
                <a:cs typeface="+mn-cs"/>
              </a:rPr>
              <a:t>安培公式与洛伦兹力</a:t>
            </a:r>
            <a:endParaRPr lang="zh-CN" altLang="en-US" sz="3600" dirty="0">
              <a:latin typeface="+mj-ea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0" y="1340768"/>
            <a:ext cx="9144000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indent="809625">
              <a:spcBef>
                <a:spcPct val="50000"/>
              </a:spcBef>
            </a:pPr>
            <a:r>
              <a:rPr lang="zh-CN" altLang="en-US" sz="3200" dirty="0" smtClean="0">
                <a:solidFill>
                  <a:prstClr val="black"/>
                </a:solidFill>
                <a:latin typeface="宋体" charset="-122"/>
              </a:rPr>
              <a:t>电流元矢量在磁场中受到磁场的作用力称为安培力。计算安培力的公式称为安培公式。</a:t>
            </a:r>
            <a:endParaRPr lang="en-US" altLang="zh-CN" sz="3200" dirty="0" smtClean="0">
              <a:solidFill>
                <a:prstClr val="black"/>
              </a:solidFill>
              <a:latin typeface="宋体" charset="-122"/>
            </a:endParaRPr>
          </a:p>
          <a:p>
            <a:pPr indent="809625">
              <a:spcBef>
                <a:spcPct val="50000"/>
              </a:spcBef>
            </a:pPr>
            <a:r>
              <a:rPr lang="zh-CN" altLang="en-US" sz="3200" dirty="0" smtClean="0">
                <a:solidFill>
                  <a:prstClr val="black"/>
                </a:solidFill>
                <a:latin typeface="宋体" charset="-122"/>
              </a:rPr>
              <a:t>在磁场中运动的电荷受到的磁场力称为洛伦兹力。</a:t>
            </a:r>
            <a:endParaRPr lang="en-US" altLang="zh-CN" sz="3200" dirty="0" smtClean="0">
              <a:solidFill>
                <a:prstClr val="black"/>
              </a:solidFill>
              <a:latin typeface="宋体" charset="-122"/>
            </a:endParaRPr>
          </a:p>
          <a:p>
            <a:pPr indent="809625">
              <a:spcBef>
                <a:spcPct val="50000"/>
              </a:spcBef>
            </a:pPr>
            <a:r>
              <a:rPr lang="zh-CN" altLang="en-US" sz="3200" dirty="0" smtClean="0">
                <a:solidFill>
                  <a:prstClr val="black"/>
                </a:solidFill>
                <a:latin typeface="宋体" charset="-122"/>
              </a:rPr>
              <a:t>本节先介绍安培力，然后</a:t>
            </a:r>
            <a:r>
              <a:rPr lang="zh-CN" altLang="en-US" sz="3200" dirty="0">
                <a:solidFill>
                  <a:prstClr val="black"/>
                </a:solidFill>
                <a:latin typeface="宋体" charset="-122"/>
              </a:rPr>
              <a:t>介绍</a:t>
            </a:r>
            <a:r>
              <a:rPr lang="zh-CN" altLang="en-US" sz="3200" dirty="0" smtClean="0">
                <a:solidFill>
                  <a:prstClr val="black"/>
                </a:solidFill>
                <a:latin typeface="宋体" charset="-122"/>
              </a:rPr>
              <a:t>洛伦兹力，接着介绍这两个力之间的联系，最后介绍与这两种力有关的应用。</a:t>
            </a:r>
            <a:endParaRPr lang="en-US" altLang="zh-CN" sz="3200" dirty="0" smtClean="0">
              <a:solidFill>
                <a:prstClr val="black"/>
              </a:solidFill>
              <a:latin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7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0" y="1268760"/>
                <a:ext cx="9144000" cy="547260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zh-CN" dirty="0" smtClean="0"/>
                  <a:t>        </a:t>
                </a:r>
                <a:r>
                  <a:rPr lang="zh-CN" altLang="en-US" dirty="0" smtClean="0"/>
                  <a:t>对于任意磁场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dirty="0" smtClean="0"/>
                  <a:t>，对电流元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𝐼𝑑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𝑙</m:t>
                        </m:r>
                      </m:e>
                    </m:acc>
                  </m:oMath>
                </a14:m>
                <a:r>
                  <a:rPr lang="zh-CN" altLang="en-US" dirty="0" smtClean="0"/>
                  <a:t>都有力的作用，这种力叫做安培力，且有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𝐼𝑑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𝑙</m:t>
                          </m:r>
                        </m:e>
                      </m:acc>
                      <m:r>
                        <a:rPr lang="en-US" altLang="zh-CN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称为</a:t>
                </a:r>
                <a:r>
                  <a:rPr lang="zh-CN" altLang="en-US" b="1" dirty="0" smtClean="0">
                    <a:solidFill>
                      <a:srgbClr val="C00000"/>
                    </a:solidFill>
                  </a:rPr>
                  <a:t>安培公式</a:t>
                </a:r>
                <a:r>
                  <a:rPr lang="zh-CN" altLang="en-US" dirty="0" smtClean="0"/>
                  <a:t>。安培定律可以按该公式理解。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  </a:t>
                </a:r>
                <a:r>
                  <a:rPr lang="zh-CN" altLang="en-US" dirty="0" smtClean="0"/>
                  <a:t>标量形式为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𝐹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𝐼𝑑𝑙</m:t>
                    </m:r>
                    <m:func>
                      <m:func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zh-CN" altLang="en-US" b="0" i="1" smtClean="0">
                            <a:latin typeface="Cambria Math"/>
                          </a:rPr>
                          <m:t>𝜃</m:t>
                        </m:r>
                      </m:e>
                    </m:func>
                  </m:oMath>
                </a14:m>
                <a:r>
                  <a:rPr lang="zh-CN" altLang="en-US" dirty="0" smtClean="0"/>
                  <a:t>，其中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prstClr val="black"/>
                        </a:solidFill>
                        <a:latin typeface="Cambria Math"/>
                      </a:rPr>
                      <m:t>𝜃</m:t>
                    </m:r>
                  </m:oMath>
                </a14:m>
                <a:r>
                  <a:rPr lang="zh-CN" altLang="en-US" dirty="0" smtClean="0"/>
                  <a:t>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dirty="0" smtClean="0"/>
                  <a:t>与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prstClr val="black"/>
                        </a:solidFill>
                        <a:latin typeface="Cambria Math"/>
                      </a:rPr>
                      <m:t>𝑑</m:t>
                    </m:r>
                    <m:acc>
                      <m:accPr>
                        <m:chr m:val="⃗"/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𝑙</m:t>
                        </m:r>
                      </m:e>
                    </m:acc>
                  </m:oMath>
                </a14:m>
                <a:r>
                  <a:rPr lang="zh-CN" altLang="en-US" dirty="0" smtClean="0"/>
                  <a:t>的夹角。方向由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/>
                      </a:rPr>
                      <m:t>𝐼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/>
                      </a:rPr>
                      <m:t>𝑑</m:t>
                    </m:r>
                    <m:acc>
                      <m:accPr>
                        <m:chr m:val="⃗"/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𝑙</m:t>
                        </m:r>
                      </m:e>
                    </m:acc>
                    <m:r>
                      <a:rPr lang="en-US" altLang="zh-CN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dirty="0" smtClean="0"/>
                  <a:t>决定，它不但与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prstClr val="black"/>
                        </a:solidFill>
                        <a:latin typeface="Cambria Math"/>
                      </a:rPr>
                      <m:t>𝑑</m:t>
                    </m:r>
                    <m:acc>
                      <m:accPr>
                        <m:chr m:val="⃗"/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𝑙</m:t>
                        </m:r>
                      </m:e>
                    </m:acc>
                  </m:oMath>
                </a14:m>
                <a:r>
                  <a:rPr lang="zh-CN" altLang="en-US" dirty="0" smtClean="0"/>
                  <a:t>垂直，而且也垂直于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𝐵</m:t>
                        </m:r>
                      </m:e>
                    </m:acc>
                    <m:r>
                      <a:rPr lang="zh-CN" alt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。</m:t>
                    </m:r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  </a:t>
                </a:r>
                <a:r>
                  <a:rPr lang="en-US" altLang="zh-CN" dirty="0" smtClean="0"/>
                  <a:t>       </a:t>
                </a:r>
                <a:r>
                  <a:rPr lang="zh-CN" altLang="en-US" dirty="0" smtClean="0"/>
                  <a:t>载流导线</a:t>
                </a:r>
                <a:r>
                  <a:rPr lang="en-US" altLang="zh-CN" dirty="0" smtClean="0"/>
                  <a:t>L</a:t>
                </a:r>
                <a:r>
                  <a:rPr lang="zh-CN" altLang="en-US" dirty="0" smtClean="0"/>
                  <a:t>受到的安培力：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𝐹</m:t>
                          </m:r>
                        </m:e>
                      </m:acc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𝐼𝑑</m:t>
                          </m:r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</m:acc>
                        </m:e>
                      </m:nary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68760"/>
                <a:ext cx="9144000" cy="5472608"/>
              </a:xfrm>
              <a:blipFill rotWithShape="1">
                <a:blip r:embed="rId4"/>
                <a:stretch>
                  <a:fillRect l="-1667" t="-1782" r="-9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179512" y="476672"/>
            <a:ext cx="8640960" cy="79208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>
                <a:solidFill>
                  <a:srgbClr val="0000FF"/>
                </a:solidFill>
              </a:rPr>
              <a:t>一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、安培</a:t>
            </a:r>
            <a:r>
              <a:rPr lang="zh-CN" altLang="en-US" sz="3600" b="1" dirty="0">
                <a:solidFill>
                  <a:srgbClr val="0000FF"/>
                </a:solidFill>
              </a:rPr>
              <a:t>公式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421463"/>
              </p:ext>
            </p:extLst>
          </p:nvPr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1" name="公式" r:id="rId5" imgW="114120" imgH="215640" progId="Equation.3">
                  <p:embed/>
                </p:oleObj>
              </mc:Choice>
              <mc:Fallback>
                <p:oleObj name="公式" r:id="rId5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025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/>
                  <a:t>特例</a:t>
                </a:r>
                <a:r>
                  <a:rPr lang="en-US" altLang="zh-CN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载有</a:t>
                </a:r>
                <a:r>
                  <a:rPr lang="zh-CN" altLang="en-US" dirty="0" smtClean="0"/>
                  <a:t>稳恒电流的直导线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𝐿</m:t>
                    </m:r>
                    <m:r>
                      <a:rPr lang="zh-CN" altLang="en-US" b="0" i="1" smtClean="0">
                        <a:latin typeface="Cambria Math"/>
                      </a:rPr>
                      <m:t>在</m:t>
                    </m:r>
                  </m:oMath>
                </a14:m>
                <a:r>
                  <a:rPr lang="zh-CN" altLang="en-US" dirty="0" smtClean="0"/>
                  <a:t>均匀磁场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dirty="0" smtClean="0"/>
                  <a:t>中所受到的安培力为</a:t>
                </a:r>
                <a:r>
                  <a:rPr lang="en-US" altLang="zh-CN" dirty="0" smtClean="0"/>
                  <a:t>: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  <a:blipFill rotWithShape="1">
                <a:blip r:embed="rId4"/>
                <a:stretch>
                  <a:fillRect l="-1856" t="-1881" r="-7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408619"/>
              </p:ext>
            </p:extLst>
          </p:nvPr>
        </p:nvGraphicFramePr>
        <p:xfrm>
          <a:off x="482600" y="2790825"/>
          <a:ext cx="5943600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6" name="Equation" r:id="rId5" imgW="2273040" imgH="482400" progId="Equation.DSMT4">
                  <p:embed/>
                </p:oleObj>
              </mc:Choice>
              <mc:Fallback>
                <p:oleObj name="Equation" r:id="rId5" imgW="227304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2600" y="2790825"/>
                        <a:ext cx="5943600" cy="1263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542061"/>
              </p:ext>
            </p:extLst>
          </p:nvPr>
        </p:nvGraphicFramePr>
        <p:xfrm>
          <a:off x="287523" y="4581128"/>
          <a:ext cx="4423739" cy="6120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7" name="Equation" r:id="rId7" imgW="1562040" imgH="215640" progId="Equation.DSMT4">
                  <p:embed/>
                </p:oleObj>
              </mc:Choice>
              <mc:Fallback>
                <p:oleObj name="Equation" r:id="rId7" imgW="1562040" imgH="21564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523" y="4581128"/>
                        <a:ext cx="4423739" cy="6120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771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8604956" cy="547260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CN" dirty="0" smtClean="0"/>
                  <a:t>         </a:t>
                </a:r>
                <a:r>
                  <a:rPr lang="zh-CN" altLang="en-US" dirty="0" smtClean="0"/>
                  <a:t>运动电荷在磁场中受到的磁场力称为</a:t>
                </a:r>
                <a:r>
                  <a:rPr lang="zh-CN" altLang="en-US" dirty="0"/>
                  <a:t>洛伦兹</a:t>
                </a:r>
                <a:r>
                  <a:rPr lang="zh-CN" altLang="en-US" dirty="0" smtClean="0"/>
                  <a:t>力。电荷的速度为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𝑣</m:t>
                        </m:r>
                      </m:e>
                    </m:acc>
                  </m:oMath>
                </a14:m>
                <a:r>
                  <a:rPr lang="zh-CN" altLang="en-US" dirty="0" smtClean="0"/>
                  <a:t>，电量为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𝑞</m:t>
                    </m:r>
                  </m:oMath>
                </a14:m>
                <a:r>
                  <a:rPr lang="zh-CN" altLang="en-US" dirty="0" smtClean="0"/>
                  <a:t>，在磁场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dirty="0" smtClean="0"/>
                  <a:t>中受到的力为：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𝑞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acc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  </a:t>
                </a:r>
                <a:r>
                  <a:rPr lang="zh-CN" altLang="en-US" dirty="0" smtClean="0"/>
                  <a:t>标量形式为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𝐹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𝑞𝑣𝐵</m:t>
                    </m:r>
                    <m:func>
                      <m:func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func>
                  </m:oMath>
                </a14:m>
                <a:r>
                  <a:rPr lang="zh-CN" altLang="en-US" dirty="0" smtClean="0"/>
                  <a:t>，其中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zh-CN" altLang="en-US" dirty="0" smtClean="0"/>
                  <a:t>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𝐵</m:t>
                        </m:r>
                      </m:e>
                    </m:acc>
                    <m:r>
                      <a:rPr lang="zh-CN" alt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与</m:t>
                    </m:r>
                    <m:acc>
                      <m:accPr>
                        <m:chr m:val="⃗"/>
                        <m:ctrlPr>
                          <a:rPr lang="zh-CN" alt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𝑣</m:t>
                        </m:r>
                      </m:e>
                    </m:acc>
                  </m:oMath>
                </a14:m>
                <a:r>
                  <a:rPr lang="zh-CN" altLang="en-US" dirty="0" smtClean="0"/>
                  <a:t>的夹角，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𝐹</m:t>
                        </m:r>
                      </m:e>
                    </m:acc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</a:rPr>
                  <a:t>的方向不但</a:t>
                </a:r>
                <a:r>
                  <a:rPr lang="zh-CN" altLang="en-US" dirty="0">
                    <a:solidFill>
                      <a:prstClr val="black"/>
                    </a:solidFill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prstClr val="black"/>
                        </a:solidFill>
                        <a:latin typeface="Cambria Math"/>
                      </a:rPr>
                      <m:t>𝑑</m:t>
                    </m:r>
                    <m:acc>
                      <m:accPr>
                        <m:chr m:val="⃗"/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𝑙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prstClr val="black"/>
                    </a:solidFill>
                  </a:rPr>
                  <a:t>垂直，而且也垂直于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𝐵</m:t>
                        </m:r>
                      </m:e>
                    </m:acc>
                    <m:r>
                      <a:rPr lang="zh-CN" alt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，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/>
                      </a:rPr>
                      <m:t>𝑞</m:t>
                    </m:r>
                  </m:oMath>
                </a14:m>
                <a:r>
                  <a:rPr lang="zh-CN" altLang="en-US" dirty="0" smtClean="0"/>
                  <a:t>应该看作代数量，有正、负之分。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  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洛伦兹力与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𝒗</m:t>
                        </m:r>
                      </m:e>
                    </m:acc>
                  </m:oMath>
                </a14:m>
                <a:r>
                  <a:rPr lang="zh-CN" altLang="en-US" b="1" dirty="0" smtClean="0">
                    <a:solidFill>
                      <a:srgbClr val="FF0000"/>
                    </a:solidFill>
                  </a:rPr>
                  <a:t>垂直，因此只改变电荷的运动方向，而不做功。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8604956" cy="5472608"/>
              </a:xfrm>
              <a:blipFill rotWithShape="1">
                <a:blip r:embed="rId4"/>
                <a:stretch>
                  <a:fillRect l="-1771" t="-2004" r="-1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179512" y="584684"/>
            <a:ext cx="8640960" cy="684076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>
                <a:solidFill>
                  <a:srgbClr val="0000FF"/>
                </a:solidFill>
              </a:rPr>
              <a:t>二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、</a:t>
            </a:r>
            <a:r>
              <a:rPr lang="zh-CN" altLang="en-US" sz="3600" b="1" dirty="0">
                <a:solidFill>
                  <a:srgbClr val="0000FF"/>
                </a:solidFill>
              </a:rPr>
              <a:t>洛伦兹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力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194378"/>
              </p:ext>
            </p:extLst>
          </p:nvPr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6" name="公式" r:id="rId5" imgW="114120" imgH="215640" progId="Equation.3">
                  <p:embed/>
                </p:oleObj>
              </mc:Choice>
              <mc:Fallback>
                <p:oleObj name="公式" r:id="rId5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415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0" y="1268760"/>
                <a:ext cx="9036496" cy="547260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zh-CN" altLang="en-US" sz="2800" dirty="0" smtClean="0">
                    <a:solidFill>
                      <a:prstClr val="black"/>
                    </a:solidFill>
                    <a:latin typeface="宋体" charset="-122"/>
                  </a:rPr>
                  <a:t>为了定量描述电场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宋体" charset="-122"/>
                  </a:rPr>
                  <a:t>，</a:t>
                </a:r>
                <a:r>
                  <a:rPr lang="zh-CN" altLang="en-US" sz="2800" dirty="0" smtClean="0">
                    <a:solidFill>
                      <a:prstClr val="black"/>
                    </a:solidFill>
                    <a:latin typeface="宋体" charset="-122"/>
                  </a:rPr>
                  <a:t>引入电场强度矢量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宋体" charset="-122"/>
                  </a:rPr>
                  <a:t>——</a:t>
                </a:r>
                <a:r>
                  <a:rPr lang="zh-CN" altLang="en-US" sz="2800" dirty="0" smtClean="0">
                    <a:solidFill>
                      <a:prstClr val="black"/>
                    </a:solidFill>
                    <a:latin typeface="宋体" charset="-122"/>
                  </a:rPr>
                  <a:t>简称电场矢量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宋体" charset="-122"/>
                  </a:rPr>
                  <a:t>；</a:t>
                </a:r>
                <a:r>
                  <a:rPr lang="zh-CN" altLang="en-US" sz="2800" dirty="0" smtClean="0">
                    <a:solidFill>
                      <a:prstClr val="black"/>
                    </a:solidFill>
                    <a:latin typeface="宋体" charset="-122"/>
                  </a:rPr>
                  <a:t>为了定量描述磁场，引入磁感应强度矢量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8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altLang="zh-CN" sz="2800" dirty="0" smtClean="0">
                    <a:solidFill>
                      <a:prstClr val="black"/>
                    </a:solidFill>
                    <a:latin typeface="宋体" charset="-122"/>
                  </a:rPr>
                  <a:t>——</a:t>
                </a:r>
                <a:r>
                  <a:rPr lang="zh-CN" altLang="en-US" sz="2800" dirty="0" smtClean="0">
                    <a:solidFill>
                      <a:prstClr val="black"/>
                    </a:solidFill>
                    <a:latin typeface="宋体" charset="-122"/>
                  </a:rPr>
                  <a:t>简称</a:t>
                </a:r>
                <a:r>
                  <a:rPr lang="zh-CN" altLang="en-US" sz="2800" b="1" dirty="0" smtClean="0">
                    <a:solidFill>
                      <a:srgbClr val="C00000"/>
                    </a:solidFill>
                    <a:latin typeface="宋体" charset="-122"/>
                  </a:rPr>
                  <a:t>磁感矢量</a:t>
                </a:r>
                <a:r>
                  <a:rPr lang="zh-CN" altLang="en-US" sz="2800" dirty="0" smtClean="0">
                    <a:solidFill>
                      <a:prstClr val="black"/>
                    </a:solidFill>
                    <a:latin typeface="宋体" charset="-122"/>
                  </a:rPr>
                  <a:t>。</a:t>
                </a:r>
                <a:endParaRPr lang="en-US" altLang="zh-CN" sz="2800" dirty="0" smtClean="0">
                  <a:solidFill>
                    <a:prstClr val="black"/>
                  </a:solidFill>
                  <a:latin typeface="宋体" charset="-122"/>
                </a:endParaRPr>
              </a:p>
              <a:p>
                <a:pPr>
                  <a:spcBef>
                    <a:spcPts val="0"/>
                  </a:spcBef>
                </a:pPr>
                <a:r>
                  <a:rPr lang="zh-CN" altLang="en-US" sz="2800" dirty="0" smtClean="0">
                    <a:solidFill>
                      <a:prstClr val="black"/>
                    </a:solidFill>
                    <a:latin typeface="宋体" charset="-122"/>
                  </a:rPr>
                  <a:t>实验发现：运动电荷在磁场中所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宋体" charset="-122"/>
                  </a:rPr>
                  <a:t>受</a:t>
                </a:r>
                <a:r>
                  <a:rPr lang="zh-CN" altLang="en-US" sz="2800" dirty="0" smtClean="0">
                    <a:solidFill>
                      <a:prstClr val="black"/>
                    </a:solidFill>
                    <a:latin typeface="宋体" charset="-122"/>
                  </a:rPr>
                  <a:t>磁力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8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𝐹</m:t>
                        </m:r>
                      </m:e>
                    </m:acc>
                  </m:oMath>
                </a14:m>
                <a:r>
                  <a:rPr lang="zh-CN" altLang="en-US" sz="2800" dirty="0" smtClean="0">
                    <a:solidFill>
                      <a:prstClr val="black"/>
                    </a:solidFill>
                    <a:latin typeface="宋体" charset="-122"/>
                  </a:rPr>
                  <a:t>与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宋体" charset="-122"/>
                  </a:rPr>
                  <a:t>电荷的</a:t>
                </a:r>
                <a:r>
                  <a:rPr lang="zh-CN" altLang="en-US" sz="2800" dirty="0" smtClean="0">
                    <a:solidFill>
                      <a:prstClr val="black"/>
                    </a:solidFill>
                    <a:latin typeface="宋体" charset="-122"/>
                  </a:rPr>
                  <a:t>速率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prstClr val="black"/>
                        </a:solidFill>
                        <a:latin typeface="Cambria Math"/>
                      </a:rPr>
                      <m:t>𝑣</m:t>
                    </m:r>
                  </m:oMath>
                </a14:m>
                <a:r>
                  <a:rPr lang="zh-CN" altLang="en-US" sz="2800" dirty="0" smtClean="0">
                    <a:solidFill>
                      <a:prstClr val="black"/>
                    </a:solidFill>
                    <a:latin typeface="宋体" charset="-122"/>
                  </a:rPr>
                  <a:t>和电量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prstClr val="black"/>
                        </a:solidFill>
                        <a:latin typeface="Cambria Math"/>
                      </a:rPr>
                      <m:t>𝑞</m:t>
                    </m:r>
                  </m:oMath>
                </a14:m>
                <a:r>
                  <a:rPr lang="zh-CN" altLang="en-US" sz="2800" dirty="0" smtClean="0">
                    <a:solidFill>
                      <a:prstClr val="black"/>
                    </a:solidFill>
                    <a:latin typeface="宋体" charset="-122"/>
                  </a:rPr>
                  <a:t>成正比，又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宋体" charset="-122"/>
                  </a:rPr>
                  <a:t>与速度的方向</a:t>
                </a:r>
                <a:r>
                  <a:rPr lang="zh-CN" altLang="en-US" sz="2800" dirty="0" smtClean="0">
                    <a:solidFill>
                      <a:prstClr val="black"/>
                    </a:solidFill>
                    <a:latin typeface="宋体" charset="-122"/>
                  </a:rPr>
                  <a:t>有关，且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𝐹</m:t>
                        </m:r>
                      </m:e>
                    </m:acc>
                  </m:oMath>
                </a14:m>
                <a:r>
                  <a:rPr lang="zh-CN" altLang="en-US" sz="2800" dirty="0" smtClean="0">
                    <a:solidFill>
                      <a:prstClr val="black"/>
                    </a:solidFill>
                    <a:latin typeface="宋体" charset="-122"/>
                  </a:rPr>
                  <a:t>与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𝑣</m:t>
                        </m:r>
                      </m:e>
                    </m:acc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  <a:latin typeface="宋体" charset="-122"/>
                  </a:rPr>
                  <a:t>垂直</a:t>
                </a:r>
                <a:r>
                  <a:rPr lang="zh-CN" altLang="en-US" sz="2800" dirty="0" smtClean="0">
                    <a:solidFill>
                      <a:prstClr val="black"/>
                    </a:solidFill>
                    <a:latin typeface="宋体" charset="-122"/>
                  </a:rPr>
                  <a:t>。当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8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𝑣</m:t>
                        </m:r>
                      </m:e>
                    </m:acc>
                  </m:oMath>
                </a14:m>
                <a:r>
                  <a:rPr lang="zh-CN" altLang="en-US" sz="2800" dirty="0" smtClean="0">
                    <a:solidFill>
                      <a:prstClr val="black"/>
                    </a:solidFill>
                    <a:latin typeface="宋体" charset="-122"/>
                  </a:rPr>
                  <a:t>沿某一方向时，</a:t>
                </a:r>
                <a:r>
                  <a:rPr lang="zh-CN" altLang="en-US" sz="28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𝐹</m:t>
                        </m:r>
                      </m:e>
                    </m:acc>
                    <m:r>
                      <a:rPr lang="en-US" altLang="zh-CN" sz="2800" b="0" i="1" smtClean="0">
                        <a:solidFill>
                          <a:prstClr val="black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zh-CN" altLang="en-US" sz="2800" dirty="0" smtClean="0">
                    <a:solidFill>
                      <a:prstClr val="black"/>
                    </a:solidFill>
                    <a:latin typeface="宋体" charset="-122"/>
                  </a:rPr>
                  <a:t>；这一方向正是小磁针</a:t>
                </a:r>
                <a:r>
                  <a:rPr lang="en-US" altLang="zh-CN" sz="2800" dirty="0" smtClean="0">
                    <a:solidFill>
                      <a:prstClr val="black"/>
                    </a:solidFill>
                    <a:latin typeface="宋体" charset="-122"/>
                  </a:rPr>
                  <a:t>N</a:t>
                </a:r>
                <a:r>
                  <a:rPr lang="zh-CN" altLang="en-US" sz="2800" dirty="0" smtClean="0">
                    <a:solidFill>
                      <a:prstClr val="black"/>
                    </a:solidFill>
                    <a:latin typeface="宋体" charset="-122"/>
                  </a:rPr>
                  <a:t>极所指方向；当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𝑣</m:t>
                        </m:r>
                      </m:e>
                    </m:acc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2800" dirty="0" smtClean="0">
                    <a:solidFill>
                      <a:prstClr val="black"/>
                    </a:solidFill>
                    <a:latin typeface="宋体" charset="-122"/>
                  </a:rPr>
                  <a:t>与这一方向垂直时，</a:t>
                </a:r>
                <a:r>
                  <a:rPr lang="zh-CN" altLang="en-US" sz="28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𝐹</m:t>
                        </m:r>
                      </m:e>
                    </m:acc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2800" dirty="0" smtClean="0">
                    <a:solidFill>
                      <a:prstClr val="black"/>
                    </a:solidFill>
                    <a:latin typeface="宋体" charset="-122"/>
                  </a:rPr>
                  <a:t>达到最大。</a:t>
                </a:r>
                <a:endParaRPr lang="en-US" altLang="zh-CN" sz="2800" dirty="0" smtClean="0">
                  <a:solidFill>
                    <a:prstClr val="black"/>
                  </a:solidFill>
                  <a:latin typeface="宋体" charset="-122"/>
                </a:endParaRPr>
              </a:p>
              <a:p>
                <a:pPr>
                  <a:spcBef>
                    <a:spcPts val="0"/>
                  </a:spcBef>
                </a:pPr>
                <a:r>
                  <a:rPr lang="zh-CN" altLang="en-US" sz="2800" dirty="0" smtClean="0">
                    <a:solidFill>
                      <a:prstClr val="black"/>
                    </a:solidFill>
                    <a:latin typeface="宋体" charset="-122"/>
                  </a:rPr>
                  <a:t>定义：该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宋体" charset="-122"/>
                  </a:rPr>
                  <a:t>点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  <a:latin typeface="宋体" charset="-122"/>
                  </a:rPr>
                  <a:t>的数值</a:t>
                </a:r>
                <a:r>
                  <a:rPr lang="zh-CN" altLang="en-US" sz="2800" dirty="0" smtClean="0">
                    <a:solidFill>
                      <a:prstClr val="black"/>
                    </a:solidFill>
                    <a:latin typeface="宋体" charset="-122"/>
                  </a:rPr>
                  <a:t>为：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/>
                      </a:rPr>
                      <m:t>𝐵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𝑞𝑣</m:t>
                        </m:r>
                      </m:den>
                    </m:f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宋体" charset="-122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宋体" charset="-122"/>
                  </a:rPr>
                  <a:t>	</a:t>
                </a:r>
                <a:r>
                  <a:rPr lang="en-US" altLang="zh-CN" sz="2800" dirty="0" smtClean="0">
                    <a:solidFill>
                      <a:prstClr val="black"/>
                    </a:solidFill>
                    <a:latin typeface="宋体" charset="-122"/>
                  </a:rPr>
                  <a:t>   </a:t>
                </a:r>
                <a:r>
                  <a:rPr lang="zh-CN" altLang="en-US" sz="2800" dirty="0" smtClean="0">
                    <a:solidFill>
                      <a:prstClr val="black"/>
                    </a:solidFill>
                    <a:latin typeface="宋体" charset="-122"/>
                  </a:rPr>
                  <a:t>方向为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𝐹</m:t>
                        </m:r>
                      </m:e>
                    </m:acc>
                    <m:r>
                      <a:rPr lang="en-US" altLang="zh-CN" sz="2800" b="0" i="1" smtClean="0">
                        <a:solidFill>
                          <a:prstClr val="black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zh-CN" altLang="en-US" sz="2800" dirty="0" smtClean="0">
                    <a:solidFill>
                      <a:prstClr val="black"/>
                    </a:solidFill>
                    <a:latin typeface="宋体" charset="-122"/>
                  </a:rPr>
                  <a:t>时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𝑣</m:t>
                        </m:r>
                      </m:e>
                    </m:acc>
                  </m:oMath>
                </a14:m>
                <a:r>
                  <a:rPr lang="zh-CN" altLang="en-US" sz="2800" dirty="0" smtClean="0">
                    <a:solidFill>
                      <a:prstClr val="black"/>
                    </a:solidFill>
                    <a:latin typeface="宋体" charset="-122"/>
                  </a:rPr>
                  <a:t>的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宋体" charset="-122"/>
                  </a:rPr>
                  <a:t>方向</a:t>
                </a:r>
                <a:r>
                  <a:rPr lang="zh-CN" altLang="en-US" sz="2800" dirty="0" smtClean="0">
                    <a:solidFill>
                      <a:prstClr val="black"/>
                    </a:solidFill>
                    <a:latin typeface="宋体" charset="-122"/>
                  </a:rPr>
                  <a:t>。</a:t>
                </a:r>
                <a:endParaRPr lang="en-US" altLang="zh-CN" sz="2800" dirty="0" smtClean="0">
                  <a:solidFill>
                    <a:prstClr val="black"/>
                  </a:solidFill>
                  <a:latin typeface="宋体" charset="-122"/>
                </a:endParaRPr>
              </a:p>
              <a:p>
                <a:pPr lvl="0">
                  <a:spcBef>
                    <a:spcPts val="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sz="2800" dirty="0" smtClean="0">
                    <a:solidFill>
                      <a:prstClr val="black"/>
                    </a:solidFill>
                    <a:latin typeface="宋体" charset="-122"/>
                  </a:rPr>
                  <a:t>的单位：</a:t>
                </a:r>
                <a:r>
                  <a:rPr lang="zh-CN" altLang="en-US" sz="2800" b="1" dirty="0" smtClean="0">
                    <a:solidFill>
                      <a:srgbClr val="C00000"/>
                    </a:solidFill>
                    <a:latin typeface="宋体" charset="-122"/>
                  </a:rPr>
                  <a:t>特斯拉（</a:t>
                </a:r>
                <a:r>
                  <a:rPr lang="en-US" altLang="zh-CN" sz="2800" b="1" dirty="0" smtClean="0">
                    <a:solidFill>
                      <a:srgbClr val="C00000"/>
                    </a:solidFill>
                    <a:latin typeface="宋体" charset="-122"/>
                  </a:rPr>
                  <a:t>T</a:t>
                </a:r>
                <a:r>
                  <a:rPr lang="zh-CN" altLang="en-US" sz="2800" b="1" dirty="0" smtClean="0">
                    <a:solidFill>
                      <a:srgbClr val="C00000"/>
                    </a:solidFill>
                    <a:latin typeface="宋体" charset="-122"/>
                  </a:rPr>
                  <a:t>）</a:t>
                </a:r>
                <a:r>
                  <a:rPr lang="zh-CN" altLang="en-US" sz="2800" dirty="0" smtClean="0">
                    <a:solidFill>
                      <a:prstClr val="black"/>
                    </a:solidFill>
                    <a:latin typeface="宋体" charset="-122"/>
                  </a:rPr>
                  <a:t>（</a:t>
                </a:r>
                <a:r>
                  <a:rPr lang="en-US" altLang="zh-CN" sz="2800" dirty="0" smtClean="0">
                    <a:solidFill>
                      <a:prstClr val="black"/>
                    </a:solidFill>
                    <a:latin typeface="宋体" charset="-122"/>
                  </a:rPr>
                  <a:t>SI</a:t>
                </a:r>
                <a:r>
                  <a:rPr lang="zh-CN" altLang="en-US" sz="2800" dirty="0" smtClean="0">
                    <a:solidFill>
                      <a:prstClr val="black"/>
                    </a:solidFill>
                    <a:latin typeface="宋体" charset="-122"/>
                  </a:rPr>
                  <a:t>单位制），</a:t>
                </a:r>
                <a:endParaRPr lang="en-US" altLang="zh-CN" sz="2800" dirty="0" smtClean="0">
                  <a:solidFill>
                    <a:prstClr val="black"/>
                  </a:solidFill>
                  <a:latin typeface="宋体" charset="-122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zh-CN" altLang="en-US" sz="2800" b="1" dirty="0" smtClean="0">
                    <a:solidFill>
                      <a:srgbClr val="C00000"/>
                    </a:solidFill>
                    <a:latin typeface="宋体" charset="-122"/>
                  </a:rPr>
                  <a:t>  高斯（</a:t>
                </a:r>
                <a:r>
                  <a:rPr lang="en-US" altLang="zh-CN" sz="2800" b="1" dirty="0" err="1" smtClean="0">
                    <a:solidFill>
                      <a:srgbClr val="C00000"/>
                    </a:solidFill>
                    <a:latin typeface="宋体" charset="-122"/>
                  </a:rPr>
                  <a:t>Gs</a:t>
                </a:r>
                <a:r>
                  <a:rPr lang="zh-CN" altLang="en-US" sz="2800" b="1" dirty="0" smtClean="0">
                    <a:solidFill>
                      <a:srgbClr val="C00000"/>
                    </a:solidFill>
                    <a:latin typeface="宋体" charset="-122"/>
                  </a:rPr>
                  <a:t>）</a:t>
                </a:r>
                <a:r>
                  <a:rPr lang="zh-CN" altLang="en-US" sz="2800" dirty="0" smtClean="0">
                    <a:latin typeface="宋体" charset="-122"/>
                  </a:rPr>
                  <a:t>（</a:t>
                </a:r>
                <a:r>
                  <a:rPr lang="en-US" altLang="zh-CN" sz="2800" dirty="0" smtClean="0">
                    <a:solidFill>
                      <a:prstClr val="black"/>
                    </a:solidFill>
                    <a:latin typeface="宋体" charset="-122"/>
                  </a:rPr>
                  <a:t>CGSE</a:t>
                </a:r>
                <a:r>
                  <a:rPr lang="zh-CN" altLang="en-US" sz="2800" dirty="0" smtClean="0">
                    <a:solidFill>
                      <a:prstClr val="black"/>
                    </a:solidFill>
                    <a:latin typeface="宋体" charset="-122"/>
                  </a:rPr>
                  <a:t>单位制），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/>
                      </a:rPr>
                      <m:t>𝑻</m:t>
                    </m:r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𝟏𝟎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𝟒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/>
                      </a:rPr>
                      <m:t>𝑮𝒔</m:t>
                    </m:r>
                  </m:oMath>
                </a14:m>
                <a:endParaRPr lang="en-US" altLang="zh-CN" sz="2800" b="1" dirty="0">
                  <a:solidFill>
                    <a:prstClr val="black"/>
                  </a:solidFill>
                  <a:latin typeface="宋体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68760"/>
                <a:ext cx="9036496" cy="5472608"/>
              </a:xfrm>
              <a:blipFill rotWithShape="1">
                <a:blip r:embed="rId2"/>
                <a:stretch>
                  <a:fillRect l="-1147" t="-445" r="-5331" b="-2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179512" y="620688"/>
            <a:ext cx="8640960" cy="648072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olidFill>
                  <a:srgbClr val="0000FF"/>
                </a:solidFill>
              </a:rPr>
              <a:t>二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、磁感应强度矢量</a:t>
            </a:r>
            <a:endParaRPr lang="zh-CN" altLang="en-US" sz="3200" b="1" dirty="0">
              <a:solidFill>
                <a:srgbClr val="0000FF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7" b="9983"/>
          <a:stretch/>
        </p:blipFill>
        <p:spPr bwMode="auto">
          <a:xfrm>
            <a:off x="6952109" y="4675818"/>
            <a:ext cx="2084387" cy="2137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388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0" y="1268760"/>
                <a:ext cx="9144000" cy="54726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 smtClean="0"/>
                  <a:t>	</a:t>
                </a:r>
                <a:r>
                  <a:rPr lang="zh-CN" altLang="en-US" dirty="0"/>
                  <a:t>安培力是磁场对电流的作用力，洛伦兹力是磁场对运动电荷的作用力。安培力可以看作是作用在每个运动电荷上的洛伦兹力的</a:t>
                </a:r>
                <a:r>
                  <a:rPr lang="zh-CN" altLang="en-US" dirty="0" smtClean="0"/>
                  <a:t>合力，二者是统一的</a:t>
                </a:r>
                <a:r>
                  <a:rPr lang="zh-CN" altLang="en-US" dirty="0"/>
                  <a:t>：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 smtClean="0"/>
                  <a:t>	</a:t>
                </a:r>
                <a:r>
                  <a:rPr lang="zh-CN" altLang="en-US" dirty="0" smtClean="0"/>
                  <a:t>在一段金属导体中，设电子的定向运动速度为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𝑣</m:t>
                        </m:r>
                      </m:e>
                    </m:acc>
                    <m:r>
                      <a:rPr lang="zh-CN" altLang="en-US" b="0" i="1" smtClean="0">
                        <a:latin typeface="Cambria Math"/>
                      </a:rPr>
                      <m:t>，</m:t>
                    </m:r>
                  </m:oMath>
                </a14:m>
                <a:r>
                  <a:rPr lang="zh-CN" altLang="en-US" dirty="0" smtClean="0"/>
                  <a:t>导体中自由电子密度为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 smtClean="0"/>
                  <a:t>，则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/>
                      </a:rPr>
                      <m:t>∆</m:t>
                    </m:r>
                    <m:r>
                      <a:rPr lang="en-US" altLang="zh-CN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zh-CN" altLang="en-US" dirty="0" smtClean="0"/>
                  <a:t>时间内，位移为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/>
                        <a:ea typeface="Cambria Math"/>
                      </a:rPr>
                      <m:t>ν</m:t>
                    </m:r>
                    <m:r>
                      <a:rPr lang="zh-CN" altLang="en-US" i="1">
                        <a:latin typeface="Cambria Math"/>
                      </a:rPr>
                      <m:t>∆</m:t>
                    </m:r>
                    <m:r>
                      <a:rPr lang="en-US" altLang="zh-CN" i="1">
                        <a:latin typeface="Cambria Math"/>
                      </a:rPr>
                      <m:t>𝑡</m:t>
                    </m:r>
                  </m:oMath>
                </a14:m>
                <a:r>
                  <a:rPr lang="zh-CN" altLang="en-US" dirty="0" smtClean="0"/>
                  <a:t>，设导体截面积为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𝑆</m:t>
                    </m:r>
                  </m:oMath>
                </a14:m>
                <a:r>
                  <a:rPr lang="zh-CN" altLang="en-US" dirty="0" smtClean="0"/>
                  <a:t>，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则电流强度为：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68760"/>
                <a:ext cx="9144000" cy="5472608"/>
              </a:xfrm>
              <a:blipFill rotWithShape="1">
                <a:blip r:embed="rId4"/>
                <a:stretch>
                  <a:fillRect l="-1667" t="-2004" r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179512" y="548680"/>
            <a:ext cx="8640960" cy="720080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>
                <a:solidFill>
                  <a:srgbClr val="0000FF"/>
                </a:solidFill>
              </a:rPr>
              <a:t>三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、相互关系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215181"/>
              </p:ext>
            </p:extLst>
          </p:nvPr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2" name="公式" r:id="rId5" imgW="114120" imgH="215640" progId="Equation.3">
                  <p:embed/>
                </p:oleObj>
              </mc:Choice>
              <mc:Fallback>
                <p:oleObj name="公式" r:id="rId5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8" r="19931"/>
          <a:stretch/>
        </p:blipFill>
        <p:spPr bwMode="auto">
          <a:xfrm>
            <a:off x="5372218" y="4508866"/>
            <a:ext cx="337624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237041"/>
              </p:ext>
            </p:extLst>
          </p:nvPr>
        </p:nvGraphicFramePr>
        <p:xfrm>
          <a:off x="107504" y="5481228"/>
          <a:ext cx="4668906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3" name="公式" r:id="rId8" imgW="1701720" imgH="393480" progId="Equation.3">
                  <p:embed/>
                </p:oleObj>
              </mc:Choice>
              <mc:Fallback>
                <p:oleObj name="公式" r:id="rId8" imgW="17017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504" y="5481228"/>
                        <a:ext cx="4668906" cy="1080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413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 smtClean="0"/>
                  <a:t>	</a:t>
                </a:r>
                <a:r>
                  <a:rPr lang="zh-CN" altLang="en-US" dirty="0" smtClean="0"/>
                  <a:t>单个电子在磁场中所受的</a:t>
                </a:r>
                <a:r>
                  <a:rPr lang="zh-CN" altLang="en-US" dirty="0"/>
                  <a:t>洛伦兹</a:t>
                </a:r>
                <a:r>
                  <a:rPr lang="zh-CN" altLang="en-US" dirty="0" smtClean="0"/>
                  <a:t>力：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 smtClean="0"/>
                  <a:t>现考虑长为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𝑑𝐿</m:t>
                    </m:r>
                  </m:oMath>
                </a14:m>
                <a:r>
                  <a:rPr lang="zh-CN" altLang="en-US" dirty="0" smtClean="0"/>
                  <a:t>，截面积为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𝑆</m:t>
                    </m:r>
                  </m:oMath>
                </a14:m>
                <a:r>
                  <a:rPr lang="zh-CN" altLang="en-US" dirty="0" smtClean="0"/>
                  <a:t>的一段导体内电子所受的总的</a:t>
                </a:r>
                <a:r>
                  <a:rPr lang="zh-CN" altLang="en-US" dirty="0"/>
                  <a:t>洛伦兹</a:t>
                </a:r>
                <a:r>
                  <a:rPr lang="zh-CN" altLang="en-US" dirty="0" smtClean="0"/>
                  <a:t>力：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 smtClean="0"/>
                  <a:t>由于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𝐼</m:t>
                    </m:r>
                    <m:r>
                      <a:rPr lang="en-US" altLang="zh-CN" b="0" i="1" smtClean="0">
                        <a:latin typeface="Cambria Math"/>
                      </a:rPr>
                      <m:t>=−</m:t>
                    </m:r>
                    <m:r>
                      <a:rPr lang="en-US" altLang="zh-CN" b="0" i="1" smtClean="0">
                        <a:latin typeface="Cambria Math"/>
                      </a:rPr>
                      <m:t>𝑒𝑛𝑠𝑣</m:t>
                    </m:r>
                  </m:oMath>
                </a14:m>
                <a:r>
                  <a:rPr lang="zh-CN" altLang="en-US" dirty="0" smtClean="0"/>
                  <a:t>，若把矢量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𝑑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𝐿</m:t>
                        </m:r>
                      </m:e>
                    </m:acc>
                    <m:r>
                      <a:rPr lang="zh-CN" altLang="en-US" b="0" i="1" smtClean="0">
                        <a:latin typeface="Cambria Math"/>
                      </a:rPr>
                      <m:t>，</m:t>
                    </m:r>
                  </m:oMath>
                </a14:m>
                <a:r>
                  <a:rPr lang="zh-CN" altLang="en-US" dirty="0" smtClean="0"/>
                  <a:t>方向与电流方向相同，则上式可表示为：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  <a:blipFill rotWithShape="1">
                <a:blip r:embed="rId4"/>
                <a:stretch>
                  <a:fillRect l="-1856" t="-1881" r="-18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1812753"/>
              </p:ext>
            </p:extLst>
          </p:nvPr>
        </p:nvGraphicFramePr>
        <p:xfrm>
          <a:off x="3177318" y="1340768"/>
          <a:ext cx="2114762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45" name="公式" r:id="rId5" imgW="787320" imgH="241200" progId="Equation.3">
                  <p:embed/>
                </p:oleObj>
              </mc:Choice>
              <mc:Fallback>
                <p:oleObj name="公式" r:id="rId5" imgW="78732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7318" y="1340768"/>
                        <a:ext cx="2114762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2088"/>
              </p:ext>
            </p:extLst>
          </p:nvPr>
        </p:nvGraphicFramePr>
        <p:xfrm>
          <a:off x="161925" y="2979738"/>
          <a:ext cx="76692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46" name="Equation" r:id="rId7" imgW="2705040" imgH="241200" progId="Equation.DSMT4">
                  <p:embed/>
                </p:oleObj>
              </mc:Choice>
              <mc:Fallback>
                <p:oleObj name="Equation" r:id="rId7" imgW="2705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1925" y="2979738"/>
                        <a:ext cx="7669213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707506"/>
              </p:ext>
            </p:extLst>
          </p:nvPr>
        </p:nvGraphicFramePr>
        <p:xfrm>
          <a:off x="2987675" y="4869160"/>
          <a:ext cx="214312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47" name="Equation" r:id="rId9" imgW="799920" imgH="253800" progId="Equation.DSMT4">
                  <p:embed/>
                </p:oleObj>
              </mc:Choice>
              <mc:Fallback>
                <p:oleObj name="Equation" r:id="rId9" imgW="799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87675" y="4869160"/>
                        <a:ext cx="2143125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019401"/>
              </p:ext>
            </p:extLst>
          </p:nvPr>
        </p:nvGraphicFramePr>
        <p:xfrm>
          <a:off x="251520" y="5661248"/>
          <a:ext cx="76168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48" name="Equation" r:id="rId11" imgW="2844720" imgH="203040" progId="Equation.DSMT4">
                  <p:embed/>
                </p:oleObj>
              </mc:Choice>
              <mc:Fallback>
                <p:oleObj name="Equation" r:id="rId11" imgW="2844720" imgH="20304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5661248"/>
                        <a:ext cx="7616825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712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0" y="1268760"/>
                <a:ext cx="9144000" cy="54726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b="1" dirty="0" smtClean="0">
                    <a:solidFill>
                      <a:srgbClr val="C00000"/>
                    </a:solidFill>
                  </a:rPr>
                  <a:t>1</a:t>
                </a:r>
                <a:r>
                  <a:rPr lang="zh-CN" altLang="en-US" b="1" dirty="0" smtClean="0">
                    <a:solidFill>
                      <a:srgbClr val="C00000"/>
                    </a:solidFill>
                  </a:rPr>
                  <a:t>、磁力矩</a:t>
                </a:r>
                <a:endParaRPr lang="en-US" altLang="zh-CN" b="1" dirty="0" smtClean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 </a:t>
                </a:r>
                <a:r>
                  <a:rPr lang="zh-CN" altLang="en-US" dirty="0" smtClean="0"/>
                  <a:t>磁场对载流线圈产生的力矩叫</a:t>
                </a:r>
                <a:r>
                  <a:rPr lang="zh-CN" altLang="en-US" b="1" dirty="0" smtClean="0">
                    <a:solidFill>
                      <a:srgbClr val="C00000"/>
                    </a:solidFill>
                  </a:rPr>
                  <a:t>磁力矩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 </a:t>
                </a:r>
                <a:r>
                  <a:rPr lang="zh-CN" altLang="en-US" dirty="0" smtClean="0"/>
                  <a:t>为了简单起见，讨论矩形线圈在均匀磁场中的磁力矩，如图。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𝐼</m:t>
                    </m:r>
                  </m:oMath>
                </a14:m>
                <a:r>
                  <a:rPr lang="zh-CN" altLang="en-US" dirty="0" smtClean="0"/>
                  <a:t>为逆时针方向，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dirty="0" smtClean="0"/>
                  <a:t>与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𝑛</m:t>
                        </m:r>
                      </m:e>
                    </m:acc>
                  </m:oMath>
                </a14:m>
                <a:r>
                  <a:rPr lang="zh-CN" altLang="en-US" dirty="0" smtClean="0"/>
                  <a:t>成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/>
                      </a:rPr>
                      <m:t>𝜃</m:t>
                    </m:r>
                  </m:oMath>
                </a14:m>
                <a:r>
                  <a:rPr lang="zh-CN" altLang="en-US" dirty="0" smtClean="0"/>
                  <a:t>角，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/>
                      </a:rPr>
                      <m:t>ABCD</m:t>
                    </m:r>
                  </m:oMath>
                </a14:m>
                <a:r>
                  <a:rPr lang="zh-CN" altLang="en-US" dirty="0" smtClean="0"/>
                  <a:t>所受的磁力矩：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 smtClean="0"/>
                  <a:t>      </a:t>
                </a:r>
                <a:r>
                  <a:rPr lang="zh-CN" altLang="en-US" dirty="0" smtClean="0"/>
                  <a:t>与     大小相等，方向相反，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作用线相同，对线圈运动没有贡献。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68760"/>
                <a:ext cx="9144000" cy="5472608"/>
              </a:xfrm>
              <a:blipFill rotWithShape="1">
                <a:blip r:embed="rId4"/>
                <a:stretch>
                  <a:fillRect l="-1667" t="-20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179512" y="512676"/>
            <a:ext cx="8640960" cy="756084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>
                <a:solidFill>
                  <a:srgbClr val="0000FF"/>
                </a:solidFill>
              </a:rPr>
              <a:t>四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、磁力的应用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639871"/>
              </p:ext>
            </p:extLst>
          </p:nvPr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21" name="公式" r:id="rId5" imgW="114120" imgH="215640" progId="Equation.3">
                  <p:embed/>
                </p:oleObj>
              </mc:Choice>
              <mc:Fallback>
                <p:oleObj name="公式" r:id="rId5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组合 35"/>
          <p:cNvGrpSpPr/>
          <p:nvPr/>
        </p:nvGrpSpPr>
        <p:grpSpPr>
          <a:xfrm>
            <a:off x="6562688" y="2996952"/>
            <a:ext cx="2293788" cy="3564396"/>
            <a:chOff x="6115149" y="2960948"/>
            <a:chExt cx="2293788" cy="3564396"/>
          </a:xfrm>
        </p:grpSpPr>
        <p:grpSp>
          <p:nvGrpSpPr>
            <p:cNvPr id="34" name="组合 33"/>
            <p:cNvGrpSpPr/>
            <p:nvPr/>
          </p:nvGrpSpPr>
          <p:grpSpPr>
            <a:xfrm>
              <a:off x="6115149" y="2960948"/>
              <a:ext cx="2293788" cy="3564396"/>
              <a:chOff x="6115149" y="2960948"/>
              <a:chExt cx="2293788" cy="3564396"/>
            </a:xfrm>
          </p:grpSpPr>
          <p:sp>
            <p:nvSpPr>
              <p:cNvPr id="4" name="任意多边形 3"/>
              <p:cNvSpPr/>
              <p:nvPr/>
            </p:nvSpPr>
            <p:spPr>
              <a:xfrm>
                <a:off x="6705600" y="3505200"/>
                <a:ext cx="1113692" cy="2543908"/>
              </a:xfrm>
              <a:custGeom>
                <a:avLst/>
                <a:gdLst>
                  <a:gd name="connsiteX0" fmla="*/ 1113692 w 1113692"/>
                  <a:gd name="connsiteY0" fmla="*/ 0 h 2543908"/>
                  <a:gd name="connsiteX1" fmla="*/ 11723 w 1113692"/>
                  <a:gd name="connsiteY1" fmla="*/ 550985 h 2543908"/>
                  <a:gd name="connsiteX2" fmla="*/ 0 w 1113692"/>
                  <a:gd name="connsiteY2" fmla="*/ 2543908 h 2543908"/>
                  <a:gd name="connsiteX3" fmla="*/ 1101969 w 1113692"/>
                  <a:gd name="connsiteY3" fmla="*/ 1922585 h 2543908"/>
                  <a:gd name="connsiteX4" fmla="*/ 1113692 w 1113692"/>
                  <a:gd name="connsiteY4" fmla="*/ 0 h 254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3692" h="2543908">
                    <a:moveTo>
                      <a:pt x="1113692" y="0"/>
                    </a:moveTo>
                    <a:lnTo>
                      <a:pt x="11723" y="550985"/>
                    </a:lnTo>
                    <a:cubicBezTo>
                      <a:pt x="7815" y="1215293"/>
                      <a:pt x="3908" y="1879600"/>
                      <a:pt x="0" y="2543908"/>
                    </a:cubicBezTo>
                    <a:lnTo>
                      <a:pt x="1101969" y="1922585"/>
                    </a:lnTo>
                    <a:cubicBezTo>
                      <a:pt x="1105877" y="1281723"/>
                      <a:pt x="1109784" y="640862"/>
                      <a:pt x="1113692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" name="直接箭头连接符 5"/>
              <p:cNvCxnSpPr/>
              <p:nvPr/>
            </p:nvCxnSpPr>
            <p:spPr>
              <a:xfrm flipH="1">
                <a:off x="7020272" y="3577208"/>
                <a:ext cx="684076" cy="31984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/>
              <p:cNvCxnSpPr/>
              <p:nvPr/>
            </p:nvCxnSpPr>
            <p:spPr>
              <a:xfrm flipV="1">
                <a:off x="7272300" y="3365176"/>
                <a:ext cx="0" cy="272812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/>
              <p:nvPr/>
            </p:nvCxnSpPr>
            <p:spPr>
              <a:xfrm flipV="1">
                <a:off x="7272300" y="4729236"/>
                <a:ext cx="900100" cy="4791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/>
              <p:cNvCxnSpPr/>
              <p:nvPr/>
            </p:nvCxnSpPr>
            <p:spPr>
              <a:xfrm>
                <a:off x="7262446" y="4777154"/>
                <a:ext cx="333890" cy="3080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/>
              <p:cNvCxnSpPr/>
              <p:nvPr/>
            </p:nvCxnSpPr>
            <p:spPr>
              <a:xfrm flipV="1">
                <a:off x="7819292" y="4113076"/>
                <a:ext cx="209092" cy="4320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 flipH="1">
                <a:off x="6480212" y="5013176"/>
                <a:ext cx="225388" cy="3960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0" name="对象 1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2730187"/>
                  </p:ext>
                </p:extLst>
              </p:nvPr>
            </p:nvGraphicFramePr>
            <p:xfrm>
              <a:off x="8100392" y="4516735"/>
              <a:ext cx="282575" cy="3524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122" name="公式" r:id="rId7" imgW="152280" imgH="190440" progId="Equation.3">
                      <p:embed/>
                    </p:oleObj>
                  </mc:Choice>
                  <mc:Fallback>
                    <p:oleObj name="公式" r:id="rId7" imgW="152280" imgH="1904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100392" y="4516735"/>
                            <a:ext cx="282575" cy="3524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" name="对象 1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7219268"/>
                  </p:ext>
                </p:extLst>
              </p:nvPr>
            </p:nvGraphicFramePr>
            <p:xfrm>
              <a:off x="6724650" y="3600450"/>
              <a:ext cx="236538" cy="304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123" name="Equation" r:id="rId9" imgW="126720" imgH="164880" progId="Equation.DSMT4">
                      <p:embed/>
                    </p:oleObj>
                  </mc:Choice>
                  <mc:Fallback>
                    <p:oleObj name="Equation" r:id="rId9" imgW="126720" imgH="164880" progId="Equation.DSMT4">
                      <p:embed/>
                      <p:pic>
                        <p:nvPicPr>
                          <p:cNvPr id="0" name="对象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4650" y="3600450"/>
                            <a:ext cx="236538" cy="304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" name="对象 2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9127689"/>
                  </p:ext>
                </p:extLst>
              </p:nvPr>
            </p:nvGraphicFramePr>
            <p:xfrm>
              <a:off x="6419850" y="5940425"/>
              <a:ext cx="284163" cy="304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124" name="Equation" r:id="rId11" imgW="152280" imgH="164880" progId="Equation.DSMT4">
                      <p:embed/>
                    </p:oleObj>
                  </mc:Choice>
                  <mc:Fallback>
                    <p:oleObj name="Equation" r:id="rId11" imgW="152280" imgH="164880" progId="Equation.DSMT4">
                      <p:embed/>
                      <p:pic>
                        <p:nvPicPr>
                          <p:cNvPr id="0" name="对象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19850" y="5940425"/>
                            <a:ext cx="284163" cy="304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" name="对象 2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9056823"/>
                  </p:ext>
                </p:extLst>
              </p:nvPr>
            </p:nvGraphicFramePr>
            <p:xfrm>
              <a:off x="7834158" y="5256820"/>
              <a:ext cx="284163" cy="304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125" name="Equation" r:id="rId13" imgW="152280" imgH="164880" progId="Equation.DSMT4">
                      <p:embed/>
                    </p:oleObj>
                  </mc:Choice>
                  <mc:Fallback>
                    <p:oleObj name="Equation" r:id="rId13" imgW="152280" imgH="164880" progId="Equation.DSMT4">
                      <p:embed/>
                      <p:pic>
                        <p:nvPicPr>
                          <p:cNvPr id="0" name="对象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834158" y="5256820"/>
                            <a:ext cx="284163" cy="304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" name="对象 2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3355902"/>
                  </p:ext>
                </p:extLst>
              </p:nvPr>
            </p:nvGraphicFramePr>
            <p:xfrm>
              <a:off x="7851775" y="3259138"/>
              <a:ext cx="284163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126" name="Equation" r:id="rId15" imgW="152280" imgH="177480" progId="Equation.DSMT4">
                      <p:embed/>
                    </p:oleObj>
                  </mc:Choice>
                  <mc:Fallback>
                    <p:oleObj name="Equation" r:id="rId15" imgW="152280" imgH="177480" progId="Equation.DSMT4">
                      <p:embed/>
                      <p:pic>
                        <p:nvPicPr>
                          <p:cNvPr id="0" name="对象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851775" y="3259138"/>
                            <a:ext cx="284163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" name="对象 2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4635801"/>
                  </p:ext>
                </p:extLst>
              </p:nvPr>
            </p:nvGraphicFramePr>
            <p:xfrm>
              <a:off x="6410325" y="3908425"/>
              <a:ext cx="307975" cy="304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127" name="Equation" r:id="rId17" imgW="164880" imgH="164880" progId="Equation.DSMT4">
                      <p:embed/>
                    </p:oleObj>
                  </mc:Choice>
                  <mc:Fallback>
                    <p:oleObj name="Equation" r:id="rId17" imgW="164880" imgH="164880" progId="Equation.DSMT4">
                      <p:embed/>
                      <p:pic>
                        <p:nvPicPr>
                          <p:cNvPr id="0" name="对象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10325" y="3908425"/>
                            <a:ext cx="307975" cy="304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" name="对象 2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0298995"/>
                  </p:ext>
                </p:extLst>
              </p:nvPr>
            </p:nvGraphicFramePr>
            <p:xfrm>
              <a:off x="7056276" y="2960948"/>
              <a:ext cx="473075" cy="4683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128" name="Equation" r:id="rId19" imgW="253800" imgH="253800" progId="Equation.DSMT4">
                      <p:embed/>
                    </p:oleObj>
                  </mc:Choice>
                  <mc:Fallback>
                    <p:oleObj name="Equation" r:id="rId19" imgW="253800" imgH="253800" progId="Equation.DSMT4">
                      <p:embed/>
                      <p:pic>
                        <p:nvPicPr>
                          <p:cNvPr id="0" name="对象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56276" y="2960948"/>
                            <a:ext cx="473075" cy="4683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对象 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4101009"/>
                  </p:ext>
                </p:extLst>
              </p:nvPr>
            </p:nvGraphicFramePr>
            <p:xfrm>
              <a:off x="7935862" y="3737130"/>
              <a:ext cx="473075" cy="4683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129" name="Equation" r:id="rId21" imgW="253800" imgH="253800" progId="Equation.DSMT4">
                      <p:embed/>
                    </p:oleObj>
                  </mc:Choice>
                  <mc:Fallback>
                    <p:oleObj name="Equation" r:id="rId21" imgW="253800" imgH="253800" progId="Equation.DSMT4">
                      <p:embed/>
                      <p:pic>
                        <p:nvPicPr>
                          <p:cNvPr id="0" name="对象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935862" y="3737130"/>
                            <a:ext cx="473075" cy="4683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" name="对象 2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9278585"/>
                  </p:ext>
                </p:extLst>
              </p:nvPr>
            </p:nvGraphicFramePr>
            <p:xfrm>
              <a:off x="6115149" y="5228939"/>
              <a:ext cx="473075" cy="4683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130" name="Equation" r:id="rId23" imgW="253800" imgH="253800" progId="Equation.DSMT4">
                      <p:embed/>
                    </p:oleObj>
                  </mc:Choice>
                  <mc:Fallback>
                    <p:oleObj name="Equation" r:id="rId23" imgW="253800" imgH="253800" progId="Equation.DSMT4">
                      <p:embed/>
                      <p:pic>
                        <p:nvPicPr>
                          <p:cNvPr id="0" name="对象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15149" y="5228939"/>
                            <a:ext cx="473075" cy="4683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8" name="对象 2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9746713"/>
                  </p:ext>
                </p:extLst>
              </p:nvPr>
            </p:nvGraphicFramePr>
            <p:xfrm>
              <a:off x="7128284" y="6057031"/>
              <a:ext cx="473075" cy="4683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131" name="Equation" r:id="rId25" imgW="253800" imgH="253800" progId="Equation.DSMT4">
                      <p:embed/>
                    </p:oleObj>
                  </mc:Choice>
                  <mc:Fallback>
                    <p:oleObj name="Equation" r:id="rId25" imgW="253800" imgH="253800" progId="Equation.DSMT4">
                      <p:embed/>
                      <p:pic>
                        <p:nvPicPr>
                          <p:cNvPr id="0" name="对象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128284" y="6057031"/>
                            <a:ext cx="473075" cy="4683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" name="对象 2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14263"/>
                  </p:ext>
                </p:extLst>
              </p:nvPr>
            </p:nvGraphicFramePr>
            <p:xfrm>
              <a:off x="7577410" y="5013176"/>
              <a:ext cx="234950" cy="328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132" name="Equation" r:id="rId27" imgW="126720" imgH="177480" progId="Equation.DSMT4">
                      <p:embed/>
                    </p:oleObj>
                  </mc:Choice>
                  <mc:Fallback>
                    <p:oleObj name="Equation" r:id="rId27" imgW="126720" imgH="177480" progId="Equation.DSMT4">
                      <p:embed/>
                      <p:pic>
                        <p:nvPicPr>
                          <p:cNvPr id="0" name="对象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577410" y="5013176"/>
                            <a:ext cx="234950" cy="3286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对象 2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0366497"/>
                  </p:ext>
                </p:extLst>
              </p:nvPr>
            </p:nvGraphicFramePr>
            <p:xfrm>
              <a:off x="7452320" y="5562600"/>
              <a:ext cx="236538" cy="2587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133" name="Equation" r:id="rId29" imgW="126720" imgH="139680" progId="Equation.DSMT4">
                      <p:embed/>
                    </p:oleObj>
                  </mc:Choice>
                  <mc:Fallback>
                    <p:oleObj name="Equation" r:id="rId29" imgW="126720" imgH="139680" progId="Equation.DSMT4">
                      <p:embed/>
                      <p:pic>
                        <p:nvPicPr>
                          <p:cNvPr id="0" name="对象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452320" y="5562600"/>
                            <a:ext cx="236538" cy="2587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" name="对象 3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7766923"/>
                  </p:ext>
                </p:extLst>
              </p:nvPr>
            </p:nvGraphicFramePr>
            <p:xfrm>
              <a:off x="6465888" y="4741863"/>
              <a:ext cx="236537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134" name="Equation" r:id="rId31" imgW="126720" imgH="177480" progId="Equation.DSMT4">
                      <p:embed/>
                    </p:oleObj>
                  </mc:Choice>
                  <mc:Fallback>
                    <p:oleObj name="Equation" r:id="rId31" imgW="126720" imgH="177480" progId="Equation.DSMT4">
                      <p:embed/>
                      <p:pic>
                        <p:nvPicPr>
                          <p:cNvPr id="0" name="对象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65888" y="4741863"/>
                            <a:ext cx="236537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" name="对象 3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1852971"/>
                  </p:ext>
                </p:extLst>
              </p:nvPr>
            </p:nvGraphicFramePr>
            <p:xfrm>
              <a:off x="7262446" y="3744652"/>
              <a:ext cx="379412" cy="304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135" name="Equation" r:id="rId33" imgW="203040" imgH="164880" progId="Equation.DSMT4">
                      <p:embed/>
                    </p:oleObj>
                  </mc:Choice>
                  <mc:Fallback>
                    <p:oleObj name="Equation" r:id="rId33" imgW="203040" imgH="164880" progId="Equation.DSMT4">
                      <p:embed/>
                      <p:pic>
                        <p:nvPicPr>
                          <p:cNvPr id="0" name="对象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262446" y="3744652"/>
                            <a:ext cx="379412" cy="304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" name="对象 3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4150072"/>
                  </p:ext>
                </p:extLst>
              </p:nvPr>
            </p:nvGraphicFramePr>
            <p:xfrm>
              <a:off x="6976516" y="5512656"/>
              <a:ext cx="331788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136" name="Equation" r:id="rId35" imgW="177480" imgH="177480" progId="Equation.DSMT4">
                      <p:embed/>
                    </p:oleObj>
                  </mc:Choice>
                  <mc:Fallback>
                    <p:oleObj name="Equation" r:id="rId35" imgW="177480" imgH="177480" progId="Equation.DSMT4">
                      <p:embed/>
                      <p:pic>
                        <p:nvPicPr>
                          <p:cNvPr id="0" name="对象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976516" y="5512656"/>
                            <a:ext cx="331788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5" name="任意多边形 34"/>
            <p:cNvSpPr/>
            <p:nvPr/>
          </p:nvSpPr>
          <p:spPr>
            <a:xfrm>
              <a:off x="7385538" y="4771292"/>
              <a:ext cx="61456" cy="105508"/>
            </a:xfrm>
            <a:custGeom>
              <a:avLst/>
              <a:gdLst>
                <a:gd name="connsiteX0" fmla="*/ 46893 w 61456"/>
                <a:gd name="connsiteY0" fmla="*/ 0 h 105508"/>
                <a:gd name="connsiteX1" fmla="*/ 58616 w 61456"/>
                <a:gd name="connsiteY1" fmla="*/ 70339 h 105508"/>
                <a:gd name="connsiteX2" fmla="*/ 0 w 61456"/>
                <a:gd name="connsiteY2" fmla="*/ 105508 h 10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456" h="105508">
                  <a:moveTo>
                    <a:pt x="46893" y="0"/>
                  </a:moveTo>
                  <a:cubicBezTo>
                    <a:pt x="56662" y="26377"/>
                    <a:pt x="66432" y="52754"/>
                    <a:pt x="58616" y="70339"/>
                  </a:cubicBezTo>
                  <a:cubicBezTo>
                    <a:pt x="50801" y="87924"/>
                    <a:pt x="25400" y="96716"/>
                    <a:pt x="0" y="10550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37" name="对象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70260659"/>
                </p:ext>
              </p:extLst>
            </p:nvPr>
          </p:nvGraphicFramePr>
          <p:xfrm>
            <a:off x="7431806" y="4720567"/>
            <a:ext cx="236538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137" name="Equation" r:id="rId37" imgW="126720" imgH="177480" progId="Equation.DSMT4">
                    <p:embed/>
                  </p:oleObj>
                </mc:Choice>
                <mc:Fallback>
                  <p:oleObj name="Equation" r:id="rId37" imgW="12672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31806" y="4720567"/>
                          <a:ext cx="236538" cy="32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9" name="对象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448384"/>
              </p:ext>
            </p:extLst>
          </p:nvPr>
        </p:nvGraphicFramePr>
        <p:xfrm>
          <a:off x="1074589" y="4768062"/>
          <a:ext cx="473075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38" name="Equation" r:id="rId39" imgW="253800" imgH="253800" progId="Equation.DSMT4">
                  <p:embed/>
                </p:oleObj>
              </mc:Choice>
              <mc:Fallback>
                <p:oleObj name="Equation" r:id="rId39" imgW="2538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589" y="4768062"/>
                        <a:ext cx="473075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839530"/>
              </p:ext>
            </p:extLst>
          </p:nvPr>
        </p:nvGraphicFramePr>
        <p:xfrm>
          <a:off x="210493" y="4761148"/>
          <a:ext cx="47307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39" name="Equation" r:id="rId40" imgW="253800" imgH="253800" progId="Equation.DSMT4">
                  <p:embed/>
                </p:oleObj>
              </mc:Choice>
              <mc:Fallback>
                <p:oleObj name="Equation" r:id="rId40" imgW="2538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493" y="4761148"/>
                        <a:ext cx="47307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443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08912" cy="5832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与     </a:t>
            </a:r>
            <a:r>
              <a:rPr lang="zh-CN" altLang="en-US" dirty="0"/>
              <a:t>大小相等，方向相反</a:t>
            </a:r>
            <a:r>
              <a:rPr lang="zh-CN" altLang="en-US" dirty="0" smtClean="0"/>
              <a:t>，作用线不同</a:t>
            </a:r>
            <a:r>
              <a:rPr lang="zh-CN" altLang="en-US" dirty="0"/>
              <a:t>，对</a:t>
            </a:r>
            <a:r>
              <a:rPr lang="zh-CN" altLang="en-US" dirty="0" smtClean="0"/>
              <a:t>线圈不构成加速度，但构成了力矩。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线圈</a:t>
            </a:r>
            <a:r>
              <a:rPr lang="zh-CN" altLang="en-US" dirty="0"/>
              <a:t>所受</a:t>
            </a:r>
            <a:r>
              <a:rPr lang="zh-CN" altLang="en-US" dirty="0" smtClean="0"/>
              <a:t>力矩：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en-US" altLang="zh-CN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882690"/>
              </p:ext>
            </p:extLst>
          </p:nvPr>
        </p:nvGraphicFramePr>
        <p:xfrm>
          <a:off x="323527" y="2110547"/>
          <a:ext cx="4185643" cy="117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9" name="Equation" r:id="rId4" imgW="1701720" imgH="457200" progId="Equation.DSMT4">
                  <p:embed/>
                </p:oleObj>
              </mc:Choice>
              <mc:Fallback>
                <p:oleObj name="Equation" r:id="rId4" imgW="1701720" imgH="457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7" y="2110547"/>
                        <a:ext cx="4185643" cy="1174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7164759"/>
              </p:ext>
            </p:extLst>
          </p:nvPr>
        </p:nvGraphicFramePr>
        <p:xfrm>
          <a:off x="323528" y="4192104"/>
          <a:ext cx="5600700" cy="208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50" name="Equation" r:id="rId6" imgW="2286000" imgH="812520" progId="Equation.DSMT4">
                  <p:embed/>
                </p:oleObj>
              </mc:Choice>
              <mc:Fallback>
                <p:oleObj name="Equation" r:id="rId6" imgW="2286000" imgH="81252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4192104"/>
                        <a:ext cx="5600700" cy="2081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505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504845"/>
              </p:ext>
            </p:extLst>
          </p:nvPr>
        </p:nvGraphicFramePr>
        <p:xfrm>
          <a:off x="288020" y="828775"/>
          <a:ext cx="473075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51" name="Equation" r:id="rId8" imgW="253800" imgH="253800" progId="Equation.DSMT4">
                  <p:embed/>
                </p:oleObj>
              </mc:Choice>
              <mc:Fallback>
                <p:oleObj name="Equation" r:id="rId8" imgW="253800" imgH="253800" progId="Equation.DSMT4">
                  <p:embed/>
                  <p:pic>
                    <p:nvPicPr>
                      <p:cNvPr id="0" name="对象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020" y="828775"/>
                        <a:ext cx="473075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656275"/>
              </p:ext>
            </p:extLst>
          </p:nvPr>
        </p:nvGraphicFramePr>
        <p:xfrm>
          <a:off x="1151620" y="836712"/>
          <a:ext cx="47307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52" name="Equation" r:id="rId10" imgW="253800" imgH="253800" progId="Equation.DSMT4">
                  <p:embed/>
                </p:oleObj>
              </mc:Choice>
              <mc:Fallback>
                <p:oleObj name="Equation" r:id="rId10" imgW="253800" imgH="253800" progId="Equation.DSMT4">
                  <p:embed/>
                  <p:pic>
                    <p:nvPicPr>
                      <p:cNvPr id="0" name="对象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1620" y="836712"/>
                        <a:ext cx="47307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5904148" y="1988840"/>
            <a:ext cx="2293788" cy="3564396"/>
            <a:chOff x="6115149" y="2960948"/>
            <a:chExt cx="2293788" cy="3564396"/>
          </a:xfrm>
        </p:grpSpPr>
        <p:grpSp>
          <p:nvGrpSpPr>
            <p:cNvPr id="9" name="组合 8"/>
            <p:cNvGrpSpPr/>
            <p:nvPr/>
          </p:nvGrpSpPr>
          <p:grpSpPr>
            <a:xfrm>
              <a:off x="6115149" y="2960948"/>
              <a:ext cx="2293788" cy="3564396"/>
              <a:chOff x="6115149" y="2960948"/>
              <a:chExt cx="2293788" cy="3564396"/>
            </a:xfrm>
          </p:grpSpPr>
          <p:sp>
            <p:nvSpPr>
              <p:cNvPr id="12" name="任意多边形 11"/>
              <p:cNvSpPr/>
              <p:nvPr/>
            </p:nvSpPr>
            <p:spPr>
              <a:xfrm>
                <a:off x="6705600" y="3505200"/>
                <a:ext cx="1113692" cy="2543908"/>
              </a:xfrm>
              <a:custGeom>
                <a:avLst/>
                <a:gdLst>
                  <a:gd name="connsiteX0" fmla="*/ 1113692 w 1113692"/>
                  <a:gd name="connsiteY0" fmla="*/ 0 h 2543908"/>
                  <a:gd name="connsiteX1" fmla="*/ 11723 w 1113692"/>
                  <a:gd name="connsiteY1" fmla="*/ 550985 h 2543908"/>
                  <a:gd name="connsiteX2" fmla="*/ 0 w 1113692"/>
                  <a:gd name="connsiteY2" fmla="*/ 2543908 h 2543908"/>
                  <a:gd name="connsiteX3" fmla="*/ 1101969 w 1113692"/>
                  <a:gd name="connsiteY3" fmla="*/ 1922585 h 2543908"/>
                  <a:gd name="connsiteX4" fmla="*/ 1113692 w 1113692"/>
                  <a:gd name="connsiteY4" fmla="*/ 0 h 254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3692" h="2543908">
                    <a:moveTo>
                      <a:pt x="1113692" y="0"/>
                    </a:moveTo>
                    <a:lnTo>
                      <a:pt x="11723" y="550985"/>
                    </a:lnTo>
                    <a:cubicBezTo>
                      <a:pt x="7815" y="1215293"/>
                      <a:pt x="3908" y="1879600"/>
                      <a:pt x="0" y="2543908"/>
                    </a:cubicBezTo>
                    <a:lnTo>
                      <a:pt x="1101969" y="1922585"/>
                    </a:lnTo>
                    <a:cubicBezTo>
                      <a:pt x="1105877" y="1281723"/>
                      <a:pt x="1109784" y="640862"/>
                      <a:pt x="1113692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" name="直接箭头连接符 12"/>
              <p:cNvCxnSpPr/>
              <p:nvPr/>
            </p:nvCxnSpPr>
            <p:spPr>
              <a:xfrm flipH="1">
                <a:off x="7020272" y="3577208"/>
                <a:ext cx="684076" cy="31984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/>
              <p:cNvCxnSpPr/>
              <p:nvPr/>
            </p:nvCxnSpPr>
            <p:spPr>
              <a:xfrm flipV="1">
                <a:off x="7272300" y="3365176"/>
                <a:ext cx="0" cy="272812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/>
              <p:nvPr/>
            </p:nvCxnSpPr>
            <p:spPr>
              <a:xfrm flipV="1">
                <a:off x="7272300" y="4729236"/>
                <a:ext cx="900100" cy="4791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/>
              <p:cNvCxnSpPr/>
              <p:nvPr/>
            </p:nvCxnSpPr>
            <p:spPr>
              <a:xfrm>
                <a:off x="7262446" y="4777154"/>
                <a:ext cx="333890" cy="30803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/>
              <p:cNvCxnSpPr/>
              <p:nvPr/>
            </p:nvCxnSpPr>
            <p:spPr>
              <a:xfrm flipV="1">
                <a:off x="7819292" y="4113076"/>
                <a:ext cx="209092" cy="4320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 flipH="1">
                <a:off x="6480212" y="5013176"/>
                <a:ext cx="225388" cy="3960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9" name="对象 1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6296305"/>
                  </p:ext>
                </p:extLst>
              </p:nvPr>
            </p:nvGraphicFramePr>
            <p:xfrm>
              <a:off x="8100392" y="4516735"/>
              <a:ext cx="282575" cy="3524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453" name="公式" r:id="rId12" imgW="152280" imgH="190440" progId="Equation.3">
                      <p:embed/>
                    </p:oleObj>
                  </mc:Choice>
                  <mc:Fallback>
                    <p:oleObj name="公式" r:id="rId12" imgW="152280" imgH="1904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100392" y="4516735"/>
                            <a:ext cx="282575" cy="3524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对象 1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1529799"/>
                  </p:ext>
                </p:extLst>
              </p:nvPr>
            </p:nvGraphicFramePr>
            <p:xfrm>
              <a:off x="6724650" y="3600450"/>
              <a:ext cx="236538" cy="304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454" name="Equation" r:id="rId14" imgW="126720" imgH="164880" progId="Equation.DSMT4">
                      <p:embed/>
                    </p:oleObj>
                  </mc:Choice>
                  <mc:Fallback>
                    <p:oleObj name="Equation" r:id="rId14" imgW="126720" imgH="16488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4650" y="3600450"/>
                            <a:ext cx="236538" cy="304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" name="对象 2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5586195"/>
                  </p:ext>
                </p:extLst>
              </p:nvPr>
            </p:nvGraphicFramePr>
            <p:xfrm>
              <a:off x="6419850" y="5940425"/>
              <a:ext cx="284163" cy="304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455" name="Equation" r:id="rId16" imgW="152280" imgH="164880" progId="Equation.DSMT4">
                      <p:embed/>
                    </p:oleObj>
                  </mc:Choice>
                  <mc:Fallback>
                    <p:oleObj name="Equation" r:id="rId16" imgW="152280" imgH="16488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19850" y="5940425"/>
                            <a:ext cx="284163" cy="304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" name="对象 2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1197637"/>
                  </p:ext>
                </p:extLst>
              </p:nvPr>
            </p:nvGraphicFramePr>
            <p:xfrm>
              <a:off x="7834158" y="5256820"/>
              <a:ext cx="284163" cy="304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456" name="Equation" r:id="rId18" imgW="152280" imgH="164880" progId="Equation.DSMT4">
                      <p:embed/>
                    </p:oleObj>
                  </mc:Choice>
                  <mc:Fallback>
                    <p:oleObj name="Equation" r:id="rId18" imgW="152280" imgH="16488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834158" y="5256820"/>
                            <a:ext cx="284163" cy="304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" name="对象 2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9342837"/>
                  </p:ext>
                </p:extLst>
              </p:nvPr>
            </p:nvGraphicFramePr>
            <p:xfrm>
              <a:off x="7851775" y="3259138"/>
              <a:ext cx="284163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457" name="Equation" r:id="rId20" imgW="152280" imgH="177480" progId="Equation.DSMT4">
                      <p:embed/>
                    </p:oleObj>
                  </mc:Choice>
                  <mc:Fallback>
                    <p:oleObj name="Equation" r:id="rId20" imgW="152280" imgH="17748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851775" y="3259138"/>
                            <a:ext cx="284163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" name="对象 2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0888288"/>
                  </p:ext>
                </p:extLst>
              </p:nvPr>
            </p:nvGraphicFramePr>
            <p:xfrm>
              <a:off x="6410325" y="3908425"/>
              <a:ext cx="307975" cy="304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458" name="Equation" r:id="rId22" imgW="164880" imgH="164880" progId="Equation.DSMT4">
                      <p:embed/>
                    </p:oleObj>
                  </mc:Choice>
                  <mc:Fallback>
                    <p:oleObj name="Equation" r:id="rId22" imgW="164880" imgH="16488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10325" y="3908425"/>
                            <a:ext cx="307975" cy="304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" name="对象 2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78720"/>
                  </p:ext>
                </p:extLst>
              </p:nvPr>
            </p:nvGraphicFramePr>
            <p:xfrm>
              <a:off x="7056276" y="2960948"/>
              <a:ext cx="473075" cy="4683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459" name="Equation" r:id="rId24" imgW="253800" imgH="253800" progId="Equation.DSMT4">
                      <p:embed/>
                    </p:oleObj>
                  </mc:Choice>
                  <mc:Fallback>
                    <p:oleObj name="Equation" r:id="rId24" imgW="253800" imgH="2538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56276" y="2960948"/>
                            <a:ext cx="473075" cy="4683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对象 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5743419"/>
                  </p:ext>
                </p:extLst>
              </p:nvPr>
            </p:nvGraphicFramePr>
            <p:xfrm>
              <a:off x="7935862" y="3737130"/>
              <a:ext cx="473075" cy="4683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460" name="Equation" r:id="rId26" imgW="253800" imgH="253800" progId="Equation.DSMT4">
                      <p:embed/>
                    </p:oleObj>
                  </mc:Choice>
                  <mc:Fallback>
                    <p:oleObj name="Equation" r:id="rId26" imgW="253800" imgH="2538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935862" y="3737130"/>
                            <a:ext cx="473075" cy="4683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" name="对象 2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2848609"/>
                  </p:ext>
                </p:extLst>
              </p:nvPr>
            </p:nvGraphicFramePr>
            <p:xfrm>
              <a:off x="6115149" y="5228939"/>
              <a:ext cx="473075" cy="4683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461" name="Equation" r:id="rId28" imgW="253800" imgH="253800" progId="Equation.DSMT4">
                      <p:embed/>
                    </p:oleObj>
                  </mc:Choice>
                  <mc:Fallback>
                    <p:oleObj name="Equation" r:id="rId28" imgW="253800" imgH="2538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15149" y="5228939"/>
                            <a:ext cx="473075" cy="4683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8" name="对象 2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1222699"/>
                  </p:ext>
                </p:extLst>
              </p:nvPr>
            </p:nvGraphicFramePr>
            <p:xfrm>
              <a:off x="7128284" y="6057031"/>
              <a:ext cx="473075" cy="4683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462" name="Equation" r:id="rId30" imgW="253800" imgH="253800" progId="Equation.DSMT4">
                      <p:embed/>
                    </p:oleObj>
                  </mc:Choice>
                  <mc:Fallback>
                    <p:oleObj name="Equation" r:id="rId30" imgW="253800" imgH="2538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128284" y="6057031"/>
                            <a:ext cx="473075" cy="4683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" name="对象 2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7791329"/>
                  </p:ext>
                </p:extLst>
              </p:nvPr>
            </p:nvGraphicFramePr>
            <p:xfrm>
              <a:off x="7577410" y="5013176"/>
              <a:ext cx="234950" cy="328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463" name="Equation" r:id="rId32" imgW="126720" imgH="177480" progId="Equation.DSMT4">
                      <p:embed/>
                    </p:oleObj>
                  </mc:Choice>
                  <mc:Fallback>
                    <p:oleObj name="Equation" r:id="rId32" imgW="126720" imgH="17748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577410" y="5013176"/>
                            <a:ext cx="234950" cy="3286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对象 2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7481274"/>
                  </p:ext>
                </p:extLst>
              </p:nvPr>
            </p:nvGraphicFramePr>
            <p:xfrm>
              <a:off x="7452320" y="5562600"/>
              <a:ext cx="236538" cy="2587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464" name="Equation" r:id="rId34" imgW="126720" imgH="139680" progId="Equation.DSMT4">
                      <p:embed/>
                    </p:oleObj>
                  </mc:Choice>
                  <mc:Fallback>
                    <p:oleObj name="Equation" r:id="rId34" imgW="126720" imgH="13968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452320" y="5562600"/>
                            <a:ext cx="236538" cy="2587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" name="对象 3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9607430"/>
                  </p:ext>
                </p:extLst>
              </p:nvPr>
            </p:nvGraphicFramePr>
            <p:xfrm>
              <a:off x="6465888" y="4741863"/>
              <a:ext cx="236537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465" name="Equation" r:id="rId36" imgW="126720" imgH="177480" progId="Equation.DSMT4">
                      <p:embed/>
                    </p:oleObj>
                  </mc:Choice>
                  <mc:Fallback>
                    <p:oleObj name="Equation" r:id="rId36" imgW="126720" imgH="17748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65888" y="4741863"/>
                            <a:ext cx="236537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" name="对象 3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0305498"/>
                  </p:ext>
                </p:extLst>
              </p:nvPr>
            </p:nvGraphicFramePr>
            <p:xfrm>
              <a:off x="7262446" y="3744652"/>
              <a:ext cx="379412" cy="304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466" name="Equation" r:id="rId38" imgW="203040" imgH="164880" progId="Equation.DSMT4">
                      <p:embed/>
                    </p:oleObj>
                  </mc:Choice>
                  <mc:Fallback>
                    <p:oleObj name="Equation" r:id="rId38" imgW="203040" imgH="16488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262446" y="3744652"/>
                            <a:ext cx="379412" cy="304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" name="对象 3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8335511"/>
                  </p:ext>
                </p:extLst>
              </p:nvPr>
            </p:nvGraphicFramePr>
            <p:xfrm>
              <a:off x="6976516" y="5512656"/>
              <a:ext cx="331788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467" name="Equation" r:id="rId40" imgW="177480" imgH="177480" progId="Equation.DSMT4">
                      <p:embed/>
                    </p:oleObj>
                  </mc:Choice>
                  <mc:Fallback>
                    <p:oleObj name="Equation" r:id="rId40" imgW="177480" imgH="17748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976516" y="5512656"/>
                            <a:ext cx="331788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0" name="任意多边形 9"/>
            <p:cNvSpPr/>
            <p:nvPr/>
          </p:nvSpPr>
          <p:spPr>
            <a:xfrm>
              <a:off x="7385538" y="4771292"/>
              <a:ext cx="61456" cy="105508"/>
            </a:xfrm>
            <a:custGeom>
              <a:avLst/>
              <a:gdLst>
                <a:gd name="connsiteX0" fmla="*/ 46893 w 61456"/>
                <a:gd name="connsiteY0" fmla="*/ 0 h 105508"/>
                <a:gd name="connsiteX1" fmla="*/ 58616 w 61456"/>
                <a:gd name="connsiteY1" fmla="*/ 70339 h 105508"/>
                <a:gd name="connsiteX2" fmla="*/ 0 w 61456"/>
                <a:gd name="connsiteY2" fmla="*/ 105508 h 10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456" h="105508">
                  <a:moveTo>
                    <a:pt x="46893" y="0"/>
                  </a:moveTo>
                  <a:cubicBezTo>
                    <a:pt x="56662" y="26377"/>
                    <a:pt x="66432" y="52754"/>
                    <a:pt x="58616" y="70339"/>
                  </a:cubicBezTo>
                  <a:cubicBezTo>
                    <a:pt x="50801" y="87924"/>
                    <a:pt x="25400" y="96716"/>
                    <a:pt x="0" y="10550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63666952"/>
                </p:ext>
              </p:extLst>
            </p:nvPr>
          </p:nvGraphicFramePr>
          <p:xfrm>
            <a:off x="7431806" y="4720567"/>
            <a:ext cx="236538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468" name="Equation" r:id="rId42" imgW="126720" imgH="177480" progId="Equation.DSMT4">
                    <p:embed/>
                  </p:oleObj>
                </mc:Choice>
                <mc:Fallback>
                  <p:oleObj name="Equation" r:id="rId42" imgW="12672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31806" y="4720567"/>
                          <a:ext cx="236538" cy="32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0" name="组合 59"/>
          <p:cNvGrpSpPr/>
          <p:nvPr/>
        </p:nvGrpSpPr>
        <p:grpSpPr>
          <a:xfrm>
            <a:off x="3347864" y="3176972"/>
            <a:ext cx="2021247" cy="2124236"/>
            <a:chOff x="3275856" y="2960948"/>
            <a:chExt cx="2021247" cy="2124236"/>
          </a:xfrm>
        </p:grpSpPr>
        <p:cxnSp>
          <p:nvCxnSpPr>
            <p:cNvPr id="35" name="直接连接符 34"/>
            <p:cNvCxnSpPr/>
            <p:nvPr/>
          </p:nvCxnSpPr>
          <p:spPr>
            <a:xfrm flipV="1">
              <a:off x="3689548" y="3717032"/>
              <a:ext cx="1080120" cy="66607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6" name="对象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8570148"/>
                </p:ext>
              </p:extLst>
            </p:nvPr>
          </p:nvGraphicFramePr>
          <p:xfrm>
            <a:off x="3509528" y="4252515"/>
            <a:ext cx="306387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469" name="Equation" r:id="rId44" imgW="164880" imgH="177480" progId="Equation.DSMT4">
                    <p:embed/>
                  </p:oleObj>
                </mc:Choice>
                <mc:Fallback>
                  <p:oleObj name="Equation" r:id="rId44" imgW="16488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9528" y="4252515"/>
                          <a:ext cx="306387" cy="32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对象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45415741"/>
                </p:ext>
              </p:extLst>
            </p:nvPr>
          </p:nvGraphicFramePr>
          <p:xfrm>
            <a:off x="4661656" y="3537012"/>
            <a:ext cx="306388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470" name="Equation" r:id="rId46" imgW="164880" imgH="177480" progId="Equation.DSMT4">
                    <p:embed/>
                  </p:oleObj>
                </mc:Choice>
                <mc:Fallback>
                  <p:oleObj name="Equation" r:id="rId46" imgW="164880" imgH="177480" progId="Equation.DSMT4">
                    <p:embed/>
                    <p:pic>
                      <p:nvPicPr>
                        <p:cNvPr id="0" name="对象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61656" y="3537012"/>
                          <a:ext cx="306388" cy="32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9" name="直接箭头连接符 38"/>
            <p:cNvCxnSpPr/>
            <p:nvPr/>
          </p:nvCxnSpPr>
          <p:spPr>
            <a:xfrm flipV="1">
              <a:off x="4824028" y="3140968"/>
              <a:ext cx="0" cy="5400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>
              <a:off x="3671900" y="4401108"/>
              <a:ext cx="0" cy="5040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2" name="对象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70874124"/>
                </p:ext>
              </p:extLst>
            </p:nvPr>
          </p:nvGraphicFramePr>
          <p:xfrm>
            <a:off x="4824028" y="2960948"/>
            <a:ext cx="473075" cy="468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471" name="Equation" r:id="rId48" imgW="253800" imgH="253800" progId="Equation.DSMT4">
                    <p:embed/>
                  </p:oleObj>
                </mc:Choice>
                <mc:Fallback>
                  <p:oleObj name="Equation" r:id="rId48" imgW="253800" imgH="2538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4028" y="2960948"/>
                          <a:ext cx="473075" cy="468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对象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36301147"/>
                </p:ext>
              </p:extLst>
            </p:nvPr>
          </p:nvGraphicFramePr>
          <p:xfrm>
            <a:off x="3666877" y="4616871"/>
            <a:ext cx="473075" cy="468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472" name="Equation" r:id="rId49" imgW="253800" imgH="253800" progId="Equation.DSMT4">
                    <p:embed/>
                  </p:oleObj>
                </mc:Choice>
                <mc:Fallback>
                  <p:oleObj name="Equation" r:id="rId49" imgW="253800" imgH="2538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66877" y="4616871"/>
                          <a:ext cx="473075" cy="468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7" name="直接箭头连接符 46"/>
            <p:cNvCxnSpPr/>
            <p:nvPr/>
          </p:nvCxnSpPr>
          <p:spPr>
            <a:xfrm>
              <a:off x="4139952" y="4113076"/>
              <a:ext cx="59442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8" name="对象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09741174"/>
                </p:ext>
              </p:extLst>
            </p:nvPr>
          </p:nvGraphicFramePr>
          <p:xfrm>
            <a:off x="4735787" y="3904692"/>
            <a:ext cx="282575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473" name="公式" r:id="rId50" imgW="152280" imgH="190440" progId="Equation.3">
                    <p:embed/>
                  </p:oleObj>
                </mc:Choice>
                <mc:Fallback>
                  <p:oleObj name="公式" r:id="rId50" imgW="1522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5787" y="3904692"/>
                          <a:ext cx="282575" cy="352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9" name="直接箭头连接符 48"/>
            <p:cNvCxnSpPr/>
            <p:nvPr/>
          </p:nvCxnSpPr>
          <p:spPr>
            <a:xfrm>
              <a:off x="4139952" y="4129082"/>
              <a:ext cx="297210" cy="3800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1" name="对象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54116316"/>
                </p:ext>
              </p:extLst>
            </p:nvPr>
          </p:nvGraphicFramePr>
          <p:xfrm>
            <a:off x="4437162" y="4376337"/>
            <a:ext cx="234950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474" name="Equation" r:id="rId51" imgW="126720" imgH="177480" progId="Equation.DSMT4">
                    <p:embed/>
                  </p:oleObj>
                </mc:Choice>
                <mc:Fallback>
                  <p:oleObj name="Equation" r:id="rId51" imgW="12672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37162" y="4376337"/>
                          <a:ext cx="234950" cy="32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对象 5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29313072"/>
                </p:ext>
              </p:extLst>
            </p:nvPr>
          </p:nvGraphicFramePr>
          <p:xfrm>
            <a:off x="4401789" y="4074783"/>
            <a:ext cx="236538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475" name="Equation" r:id="rId52" imgW="126720" imgH="177480" progId="Equation.DSMT4">
                    <p:embed/>
                  </p:oleObj>
                </mc:Choice>
                <mc:Fallback>
                  <p:oleObj name="Equation" r:id="rId52" imgW="12672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1789" y="4074783"/>
                          <a:ext cx="236538" cy="32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" name="任意多边形 52"/>
            <p:cNvSpPr/>
            <p:nvPr/>
          </p:nvSpPr>
          <p:spPr>
            <a:xfrm>
              <a:off x="4229608" y="4115580"/>
              <a:ext cx="115816" cy="123510"/>
            </a:xfrm>
            <a:custGeom>
              <a:avLst/>
              <a:gdLst>
                <a:gd name="connsiteX0" fmla="*/ 46893 w 61456"/>
                <a:gd name="connsiteY0" fmla="*/ 0 h 105508"/>
                <a:gd name="connsiteX1" fmla="*/ 58616 w 61456"/>
                <a:gd name="connsiteY1" fmla="*/ 70339 h 105508"/>
                <a:gd name="connsiteX2" fmla="*/ 0 w 61456"/>
                <a:gd name="connsiteY2" fmla="*/ 105508 h 10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456" h="105508">
                  <a:moveTo>
                    <a:pt x="46893" y="0"/>
                  </a:moveTo>
                  <a:cubicBezTo>
                    <a:pt x="56662" y="26377"/>
                    <a:pt x="66432" y="52754"/>
                    <a:pt x="58616" y="70339"/>
                  </a:cubicBezTo>
                  <a:cubicBezTo>
                    <a:pt x="50801" y="87924"/>
                    <a:pt x="25400" y="96716"/>
                    <a:pt x="0" y="10550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/>
            <p:cNvCxnSpPr/>
            <p:nvPr/>
          </p:nvCxnSpPr>
          <p:spPr>
            <a:xfrm flipH="1">
              <a:off x="3275856" y="4473116"/>
              <a:ext cx="288032" cy="21602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4860032" y="3429000"/>
              <a:ext cx="288032" cy="21602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任意多边形 56"/>
            <p:cNvSpPr/>
            <p:nvPr/>
          </p:nvSpPr>
          <p:spPr>
            <a:xfrm>
              <a:off x="3516923" y="4513385"/>
              <a:ext cx="140677" cy="99685"/>
            </a:xfrm>
            <a:custGeom>
              <a:avLst/>
              <a:gdLst>
                <a:gd name="connsiteX0" fmla="*/ 0 w 140677"/>
                <a:gd name="connsiteY0" fmla="*/ 0 h 99685"/>
                <a:gd name="connsiteX1" fmla="*/ 46892 w 140677"/>
                <a:gd name="connsiteY1" fmla="*/ 93784 h 99685"/>
                <a:gd name="connsiteX2" fmla="*/ 140677 w 140677"/>
                <a:gd name="connsiteY2" fmla="*/ 82061 h 99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677" h="99685">
                  <a:moveTo>
                    <a:pt x="0" y="0"/>
                  </a:moveTo>
                  <a:cubicBezTo>
                    <a:pt x="11723" y="40053"/>
                    <a:pt x="23446" y="80107"/>
                    <a:pt x="46892" y="93784"/>
                  </a:cubicBezTo>
                  <a:cubicBezTo>
                    <a:pt x="70338" y="107461"/>
                    <a:pt x="105507" y="94761"/>
                    <a:pt x="140677" y="820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58" name="对象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26442295"/>
                </p:ext>
              </p:extLst>
            </p:nvPr>
          </p:nvGraphicFramePr>
          <p:xfrm>
            <a:off x="3327351" y="4563227"/>
            <a:ext cx="236537" cy="328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476" name="Equation" r:id="rId53" imgW="126720" imgH="177480" progId="Equation.DSMT4">
                    <p:embed/>
                  </p:oleObj>
                </mc:Choice>
                <mc:Fallback>
                  <p:oleObj name="Equation" r:id="rId53" imgW="126720" imgH="177480" progId="Equation.DSMT4">
                    <p:embed/>
                    <p:pic>
                      <p:nvPicPr>
                        <p:cNvPr id="0" name="对象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7351" y="4563227"/>
                          <a:ext cx="236537" cy="3286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对象 5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79698997"/>
                </p:ext>
              </p:extLst>
            </p:nvPr>
          </p:nvGraphicFramePr>
          <p:xfrm>
            <a:off x="4175956" y="3722556"/>
            <a:ext cx="236538" cy="258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477" name="Equation" r:id="rId55" imgW="126720" imgH="139680" progId="Equation.DSMT4">
                    <p:embed/>
                  </p:oleObj>
                </mc:Choice>
                <mc:Fallback>
                  <p:oleObj name="Equation" r:id="rId55" imgW="126720" imgH="139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5956" y="3722556"/>
                          <a:ext cx="236538" cy="258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3139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08912" cy="5832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 smtClean="0">
                <a:solidFill>
                  <a:srgbClr val="C00000"/>
                </a:solidFill>
              </a:rPr>
              <a:t>平面线圈所受磁力矩：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                   ——N</a:t>
            </a:r>
            <a:r>
              <a:rPr lang="zh-CN" altLang="en-US" b="1" dirty="0">
                <a:solidFill>
                  <a:srgbClr val="C00000"/>
                </a:solidFill>
              </a:rPr>
              <a:t>匝载流平面</a:t>
            </a:r>
            <a:r>
              <a:rPr lang="zh-CN" altLang="en-US" b="1" dirty="0" smtClean="0">
                <a:solidFill>
                  <a:srgbClr val="C00000"/>
                </a:solidFill>
              </a:rPr>
              <a:t>线圈的磁矩矢量。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上述结论由矩形载流线圈得到，但适用于任意平面线圈，前提条件是处于均匀磁场中。</a:t>
            </a:r>
            <a:endParaRPr lang="en-US" altLang="zh-CN" dirty="0" smtClean="0"/>
          </a:p>
          <a:p>
            <a:r>
              <a:rPr lang="zh-CN" altLang="en-US" dirty="0" smtClean="0"/>
              <a:t>对于非均匀磁场，如果线圈平面很小，在线圈所处范围内，磁场可看作均匀的，故上述结论也是成立的。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en-US" altLang="zh-CN" dirty="0" smtClean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478795"/>
              </p:ext>
            </p:extLst>
          </p:nvPr>
        </p:nvGraphicFramePr>
        <p:xfrm>
          <a:off x="4247964" y="728700"/>
          <a:ext cx="1712913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10" name="Equation" r:id="rId4" imgW="622080" imgH="215640" progId="Equation.DSMT4">
                  <p:embed/>
                </p:oleObj>
              </mc:Choice>
              <mc:Fallback>
                <p:oleObj name="Equation" r:id="rId4" imgW="622080" imgH="2156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7964" y="728700"/>
                        <a:ext cx="1712913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505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29329"/>
              </p:ext>
            </p:extLst>
          </p:nvPr>
        </p:nvGraphicFramePr>
        <p:xfrm>
          <a:off x="323528" y="2026680"/>
          <a:ext cx="1412875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11" name="Equation" r:id="rId6" imgW="622080" imgH="177480" progId="Equation.DSMT4">
                  <p:embed/>
                </p:oleObj>
              </mc:Choice>
              <mc:Fallback>
                <p:oleObj name="Equation" r:id="rId6" imgW="622080" imgH="1774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2026680"/>
                        <a:ext cx="1412875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505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996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08912" cy="5832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2</a:t>
            </a:r>
            <a:r>
              <a:rPr lang="zh-CN" altLang="en-US" b="1" dirty="0" smtClean="0">
                <a:solidFill>
                  <a:srgbClr val="C00000"/>
                </a:solidFill>
              </a:rPr>
              <a:t>、表头原理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dirty="0" smtClean="0"/>
              <a:t>磁电式电流计俗称表头，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它的构造如图：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4" name="Picture 11" descr="059电流表的构造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92896"/>
            <a:ext cx="3539392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631" y="1016732"/>
            <a:ext cx="2551113" cy="282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3 拷贝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" b="5817"/>
          <a:stretch/>
        </p:blipFill>
        <p:spPr bwMode="auto">
          <a:xfrm>
            <a:off x="4914036" y="4077072"/>
            <a:ext cx="2790311" cy="219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28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692696"/>
                <a:ext cx="8352928" cy="6165304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zh-CN" altLang="en-US" dirty="0" smtClean="0"/>
                  <a:t>工作原理：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(</a:t>
                </a:r>
                <a:r>
                  <a:rPr lang="en-US" altLang="zh-CN" dirty="0" smtClean="0"/>
                  <a:t>1</a:t>
                </a:r>
                <a:r>
                  <a:rPr lang="en-US" altLang="zh-CN" dirty="0"/>
                  <a:t>)</a:t>
                </a:r>
                <a:r>
                  <a:rPr lang="zh-CN" altLang="en-US" dirty="0" smtClean="0"/>
                  <a:t>力矩，线圈</a:t>
                </a:r>
                <a:r>
                  <a:rPr lang="zh-CN" altLang="en-US" dirty="0"/>
                  <a:t>匝数为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，面积为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，磁感应强度为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，通过线圈的电流</a:t>
                </a:r>
                <a:r>
                  <a:rPr lang="zh-CN" altLang="en-US" dirty="0" smtClean="0"/>
                  <a:t>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𝐼</m:t>
                    </m:r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线圈所受磁力</a:t>
                </a:r>
                <a:r>
                  <a:rPr lang="zh-CN" altLang="en-US" dirty="0" smtClean="0"/>
                  <a:t>矩：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 smtClean="0"/>
                  <a:t>(2)</a:t>
                </a:r>
                <a:r>
                  <a:rPr lang="zh-CN" altLang="en-US" dirty="0" smtClean="0"/>
                  <a:t>线圈</a:t>
                </a:r>
                <a:r>
                  <a:rPr lang="zh-CN" altLang="en-US" dirty="0"/>
                  <a:t>在磁力矩作用下转动，使弹簧圈扭转，产生阻碍线圈转动的力矩，这两个力矩平衡时，线圈停止转动，此时指针偏转一个角度</a:t>
                </a:r>
                <a:r>
                  <a:rPr lang="en-US" altLang="zh-CN" dirty="0"/>
                  <a:t>θ</a:t>
                </a:r>
                <a:r>
                  <a:rPr lang="zh-CN" altLang="en-US" dirty="0"/>
                  <a:t>，弹簧圈的力矩跟</a:t>
                </a:r>
                <a:r>
                  <a:rPr lang="en-US" altLang="zh-CN" dirty="0"/>
                  <a:t>θ</a:t>
                </a:r>
                <a:r>
                  <a:rPr lang="zh-CN" altLang="en-US" dirty="0" smtClean="0"/>
                  <a:t>成正比：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/>
                  <a:t>所以</a:t>
                </a:r>
                <a:r>
                  <a:rPr lang="zh-CN" altLang="en-US" dirty="0" smtClean="0"/>
                  <a:t>：电流计表</a:t>
                </a:r>
                <a:r>
                  <a:rPr lang="zh-CN" altLang="en-US" dirty="0"/>
                  <a:t>头的刻度盘是均匀</a:t>
                </a:r>
                <a:r>
                  <a:rPr lang="zh-CN" altLang="en-US" dirty="0" smtClean="0"/>
                  <a:t>的。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692696"/>
                <a:ext cx="8352928" cy="6165304"/>
              </a:xfrm>
              <a:blipFill rotWithShape="1">
                <a:blip r:embed="rId4"/>
                <a:stretch>
                  <a:fillRect l="-1752" t="-1682" r="-8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85405"/>
              </p:ext>
            </p:extLst>
          </p:nvPr>
        </p:nvGraphicFramePr>
        <p:xfrm>
          <a:off x="1550988" y="2281238"/>
          <a:ext cx="1873250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26" name="Equation" r:id="rId5" imgW="609480" imgH="177480" progId="Equation.DSMT4">
                  <p:embed/>
                </p:oleObj>
              </mc:Choice>
              <mc:Fallback>
                <p:oleObj name="Equation" r:id="rId5" imgW="609480" imgH="177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2281238"/>
                        <a:ext cx="1873250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957539"/>
              </p:ext>
            </p:extLst>
          </p:nvPr>
        </p:nvGraphicFramePr>
        <p:xfrm>
          <a:off x="3455876" y="4113076"/>
          <a:ext cx="152400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27" name="Equation" r:id="rId7" imgW="469800" imgH="177480" progId="Equation.DSMT4">
                  <p:embed/>
                </p:oleObj>
              </mc:Choice>
              <mc:Fallback>
                <p:oleObj name="Equation" r:id="rId7" imgW="469800" imgH="1774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5876" y="4113076"/>
                        <a:ext cx="1524000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990652"/>
              </p:ext>
            </p:extLst>
          </p:nvPr>
        </p:nvGraphicFramePr>
        <p:xfrm>
          <a:off x="287524" y="4653136"/>
          <a:ext cx="575945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28" name="Equation" r:id="rId9" imgW="1904760" imgH="393480" progId="Equation.DSMT4">
                  <p:embed/>
                </p:oleObj>
              </mc:Choice>
              <mc:Fallback>
                <p:oleObj name="Equation" r:id="rId9" imgW="1904760" imgH="393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524" y="4653136"/>
                        <a:ext cx="5759450" cy="119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722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08912" cy="58326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zh-CN" altLang="en-US" b="1" dirty="0" smtClean="0">
                <a:solidFill>
                  <a:srgbClr val="C00000"/>
                </a:solidFill>
              </a:rPr>
              <a:t>、质谱仪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dirty="0" smtClean="0"/>
              <a:t>利用洛伦兹力分析物质（常为气体）的成份。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不同质量的粒子，半径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不同，这样可以把各种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粒子分开。                                         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4533505" y="1875926"/>
            <a:ext cx="3840163" cy="3569298"/>
            <a:chOff x="288" y="912"/>
            <a:chExt cx="2784" cy="2928"/>
          </a:xfrm>
        </p:grpSpPr>
        <p:sp>
          <p:nvSpPr>
            <p:cNvPr id="5" name="Rectangle 26"/>
            <p:cNvSpPr>
              <a:spLocks noChangeArrowheads="1"/>
            </p:cNvSpPr>
            <p:nvPr/>
          </p:nvSpPr>
          <p:spPr bwMode="auto">
            <a:xfrm>
              <a:off x="288" y="912"/>
              <a:ext cx="2784" cy="292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Oval 27"/>
            <p:cNvSpPr>
              <a:spLocks noChangeArrowheads="1"/>
            </p:cNvSpPr>
            <p:nvPr/>
          </p:nvSpPr>
          <p:spPr bwMode="auto">
            <a:xfrm>
              <a:off x="643" y="1483"/>
              <a:ext cx="1955" cy="1764"/>
            </a:xfrm>
            <a:prstGeom prst="ellipse">
              <a:avLst/>
            </a:prstGeom>
            <a:solidFill>
              <a:srgbClr val="BBE0E3">
                <a:alpha val="50000"/>
              </a:srgbClr>
            </a:solidFill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Oval 28"/>
            <p:cNvSpPr>
              <a:spLocks noChangeArrowheads="1"/>
            </p:cNvSpPr>
            <p:nvPr/>
          </p:nvSpPr>
          <p:spPr bwMode="auto">
            <a:xfrm>
              <a:off x="1132" y="1794"/>
              <a:ext cx="1249" cy="1141"/>
            </a:xfrm>
            <a:prstGeom prst="ellipse">
              <a:avLst/>
            </a:prstGeom>
            <a:noFill/>
            <a:ln w="25400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Rectangle 29"/>
            <p:cNvSpPr>
              <a:spLocks noChangeArrowheads="1"/>
            </p:cNvSpPr>
            <p:nvPr/>
          </p:nvSpPr>
          <p:spPr bwMode="auto">
            <a:xfrm>
              <a:off x="480" y="1431"/>
              <a:ext cx="2336" cy="9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9" name="Group 30"/>
            <p:cNvGrpSpPr>
              <a:grpSpLocks/>
            </p:cNvGrpSpPr>
            <p:nvPr/>
          </p:nvGrpSpPr>
          <p:grpSpPr bwMode="auto">
            <a:xfrm>
              <a:off x="643" y="2133"/>
              <a:ext cx="1930" cy="1081"/>
              <a:chOff x="1248" y="2570"/>
              <a:chExt cx="1706" cy="1000"/>
            </a:xfrm>
          </p:grpSpPr>
          <p:sp>
            <p:nvSpPr>
              <p:cNvPr id="46" name="Line 31"/>
              <p:cNvSpPr>
                <a:spLocks noChangeShapeType="1"/>
              </p:cNvSpPr>
              <p:nvPr/>
            </p:nvSpPr>
            <p:spPr bwMode="auto">
              <a:xfrm>
                <a:off x="1248" y="2736"/>
                <a:ext cx="96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47" name="Group 32"/>
              <p:cNvGrpSpPr>
                <a:grpSpLocks/>
              </p:cNvGrpSpPr>
              <p:nvPr/>
            </p:nvGrpSpPr>
            <p:grpSpPr bwMode="auto">
              <a:xfrm>
                <a:off x="1248" y="2592"/>
                <a:ext cx="359" cy="375"/>
                <a:chOff x="806" y="2236"/>
                <a:chExt cx="359" cy="375"/>
              </a:xfrm>
            </p:grpSpPr>
            <p:sp>
              <p:nvSpPr>
                <p:cNvPr id="115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806" y="2236"/>
                  <a:ext cx="166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16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902" y="2238"/>
                  <a:ext cx="166" cy="3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17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998" y="2238"/>
                  <a:ext cx="167" cy="3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</p:grpSp>
          <p:grpSp>
            <p:nvGrpSpPr>
              <p:cNvPr id="48" name="Group 36"/>
              <p:cNvGrpSpPr>
                <a:grpSpLocks/>
              </p:cNvGrpSpPr>
              <p:nvPr/>
            </p:nvGrpSpPr>
            <p:grpSpPr bwMode="auto">
              <a:xfrm>
                <a:off x="1538" y="2570"/>
                <a:ext cx="357" cy="375"/>
                <a:chOff x="808" y="2236"/>
                <a:chExt cx="357" cy="375"/>
              </a:xfrm>
            </p:grpSpPr>
            <p:sp>
              <p:nvSpPr>
                <p:cNvPr id="112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808" y="2236"/>
                  <a:ext cx="165" cy="3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13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904" y="2237"/>
                  <a:ext cx="166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1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999" y="2237"/>
                  <a:ext cx="166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</p:grpSp>
          <p:sp>
            <p:nvSpPr>
              <p:cNvPr id="49" name="Text Box 40"/>
              <p:cNvSpPr txBox="1">
                <a:spLocks noChangeArrowheads="1"/>
              </p:cNvSpPr>
              <p:nvPr/>
            </p:nvSpPr>
            <p:spPr bwMode="auto">
              <a:xfrm>
                <a:off x="2691" y="2570"/>
                <a:ext cx="166" cy="3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6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itchFamily="18" charset="0"/>
                  </a:rPr>
                  <a:t>.</a:t>
                </a:r>
              </a:p>
            </p:txBody>
          </p:sp>
          <p:sp>
            <p:nvSpPr>
              <p:cNvPr id="50" name="Text Box 41"/>
              <p:cNvSpPr txBox="1">
                <a:spLocks noChangeArrowheads="1"/>
              </p:cNvSpPr>
              <p:nvPr/>
            </p:nvSpPr>
            <p:spPr bwMode="auto">
              <a:xfrm>
                <a:off x="2788" y="2571"/>
                <a:ext cx="166" cy="3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6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itchFamily="18" charset="0"/>
                  </a:rPr>
                  <a:t>.</a:t>
                </a:r>
              </a:p>
            </p:txBody>
          </p:sp>
          <p:grpSp>
            <p:nvGrpSpPr>
              <p:cNvPr id="51" name="Group 42"/>
              <p:cNvGrpSpPr>
                <a:grpSpLocks/>
              </p:cNvGrpSpPr>
              <p:nvPr/>
            </p:nvGrpSpPr>
            <p:grpSpPr bwMode="auto">
              <a:xfrm>
                <a:off x="2402" y="2570"/>
                <a:ext cx="362" cy="375"/>
                <a:chOff x="804" y="2236"/>
                <a:chExt cx="362" cy="375"/>
              </a:xfrm>
            </p:grpSpPr>
            <p:sp>
              <p:nvSpPr>
                <p:cNvPr id="109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804" y="2236"/>
                  <a:ext cx="167" cy="3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10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902" y="2237"/>
                  <a:ext cx="167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11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1000" y="2237"/>
                  <a:ext cx="166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</p:grpSp>
          <p:grpSp>
            <p:nvGrpSpPr>
              <p:cNvPr id="52" name="Group 46"/>
              <p:cNvGrpSpPr>
                <a:grpSpLocks/>
              </p:cNvGrpSpPr>
              <p:nvPr/>
            </p:nvGrpSpPr>
            <p:grpSpPr bwMode="auto">
              <a:xfrm>
                <a:off x="2112" y="2570"/>
                <a:ext cx="359" cy="375"/>
                <a:chOff x="806" y="2236"/>
                <a:chExt cx="359" cy="375"/>
              </a:xfrm>
            </p:grpSpPr>
            <p:sp>
              <p:nvSpPr>
                <p:cNvPr id="106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806" y="2236"/>
                  <a:ext cx="166" cy="3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07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902" y="2237"/>
                  <a:ext cx="166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08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998" y="2237"/>
                  <a:ext cx="167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</p:grpSp>
          <p:grpSp>
            <p:nvGrpSpPr>
              <p:cNvPr id="53" name="Group 50"/>
              <p:cNvGrpSpPr>
                <a:grpSpLocks/>
              </p:cNvGrpSpPr>
              <p:nvPr/>
            </p:nvGrpSpPr>
            <p:grpSpPr bwMode="auto">
              <a:xfrm>
                <a:off x="1821" y="2570"/>
                <a:ext cx="363" cy="375"/>
                <a:chOff x="803" y="2236"/>
                <a:chExt cx="363" cy="375"/>
              </a:xfrm>
            </p:grpSpPr>
            <p:sp>
              <p:nvSpPr>
                <p:cNvPr id="103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803" y="2236"/>
                  <a:ext cx="167" cy="3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04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901" y="2237"/>
                  <a:ext cx="166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05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1000" y="2237"/>
                  <a:ext cx="166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</p:grpSp>
          <p:grpSp>
            <p:nvGrpSpPr>
              <p:cNvPr id="54" name="Group 54"/>
              <p:cNvGrpSpPr>
                <a:grpSpLocks/>
              </p:cNvGrpSpPr>
              <p:nvPr/>
            </p:nvGrpSpPr>
            <p:grpSpPr bwMode="auto">
              <a:xfrm>
                <a:off x="1347" y="2809"/>
                <a:ext cx="357" cy="376"/>
                <a:chOff x="805" y="2235"/>
                <a:chExt cx="357" cy="376"/>
              </a:xfrm>
            </p:grpSpPr>
            <p:sp>
              <p:nvSpPr>
                <p:cNvPr id="100" name="Text Box 55"/>
                <p:cNvSpPr txBox="1">
                  <a:spLocks noChangeArrowheads="1"/>
                </p:cNvSpPr>
                <p:nvPr/>
              </p:nvSpPr>
              <p:spPr bwMode="auto">
                <a:xfrm>
                  <a:off x="805" y="2235"/>
                  <a:ext cx="166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01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898" y="2237"/>
                  <a:ext cx="167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102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996" y="2237"/>
                  <a:ext cx="166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</p:grpSp>
          <p:grpSp>
            <p:nvGrpSpPr>
              <p:cNvPr id="55" name="Group 58"/>
              <p:cNvGrpSpPr>
                <a:grpSpLocks/>
              </p:cNvGrpSpPr>
              <p:nvPr/>
            </p:nvGrpSpPr>
            <p:grpSpPr bwMode="auto">
              <a:xfrm>
                <a:off x="1632" y="2809"/>
                <a:ext cx="359" cy="376"/>
                <a:chOff x="806" y="2235"/>
                <a:chExt cx="359" cy="376"/>
              </a:xfrm>
            </p:grpSpPr>
            <p:sp>
              <p:nvSpPr>
                <p:cNvPr id="97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806" y="2235"/>
                  <a:ext cx="166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98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902" y="2237"/>
                  <a:ext cx="166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99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999" y="2237"/>
                  <a:ext cx="166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</p:grpSp>
          <p:sp>
            <p:nvSpPr>
              <p:cNvPr id="56" name="Text Box 62"/>
              <p:cNvSpPr txBox="1">
                <a:spLocks noChangeArrowheads="1"/>
              </p:cNvSpPr>
              <p:nvPr/>
            </p:nvSpPr>
            <p:spPr bwMode="auto">
              <a:xfrm>
                <a:off x="2783" y="2812"/>
                <a:ext cx="167" cy="3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6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itchFamily="18" charset="0"/>
                  </a:rPr>
                  <a:t>.</a:t>
                </a:r>
              </a:p>
            </p:txBody>
          </p:sp>
          <p:grpSp>
            <p:nvGrpSpPr>
              <p:cNvPr id="57" name="Group 63"/>
              <p:cNvGrpSpPr>
                <a:grpSpLocks/>
              </p:cNvGrpSpPr>
              <p:nvPr/>
            </p:nvGrpSpPr>
            <p:grpSpPr bwMode="auto">
              <a:xfrm>
                <a:off x="2498" y="2831"/>
                <a:ext cx="357" cy="376"/>
                <a:chOff x="808" y="2235"/>
                <a:chExt cx="357" cy="376"/>
              </a:xfrm>
            </p:grpSpPr>
            <p:sp>
              <p:nvSpPr>
                <p:cNvPr id="94" name="Text Box 64"/>
                <p:cNvSpPr txBox="1">
                  <a:spLocks noChangeArrowheads="1"/>
                </p:cNvSpPr>
                <p:nvPr/>
              </p:nvSpPr>
              <p:spPr bwMode="auto">
                <a:xfrm>
                  <a:off x="808" y="2235"/>
                  <a:ext cx="166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95" name="Text Box 65"/>
                <p:cNvSpPr txBox="1">
                  <a:spLocks noChangeArrowheads="1"/>
                </p:cNvSpPr>
                <p:nvPr/>
              </p:nvSpPr>
              <p:spPr bwMode="auto">
                <a:xfrm>
                  <a:off x="904" y="2237"/>
                  <a:ext cx="166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96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999" y="2237"/>
                  <a:ext cx="166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</p:grpSp>
          <p:grpSp>
            <p:nvGrpSpPr>
              <p:cNvPr id="58" name="Group 67"/>
              <p:cNvGrpSpPr>
                <a:grpSpLocks/>
              </p:cNvGrpSpPr>
              <p:nvPr/>
            </p:nvGrpSpPr>
            <p:grpSpPr bwMode="auto">
              <a:xfrm>
                <a:off x="2208" y="2809"/>
                <a:ext cx="359" cy="376"/>
                <a:chOff x="806" y="2235"/>
                <a:chExt cx="359" cy="376"/>
              </a:xfrm>
            </p:grpSpPr>
            <p:sp>
              <p:nvSpPr>
                <p:cNvPr id="91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806" y="2235"/>
                  <a:ext cx="166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92" name="Text Box 69"/>
                <p:cNvSpPr txBox="1">
                  <a:spLocks noChangeArrowheads="1"/>
                </p:cNvSpPr>
                <p:nvPr/>
              </p:nvSpPr>
              <p:spPr bwMode="auto">
                <a:xfrm>
                  <a:off x="902" y="2237"/>
                  <a:ext cx="167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93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999" y="2237"/>
                  <a:ext cx="166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</p:grpSp>
          <p:grpSp>
            <p:nvGrpSpPr>
              <p:cNvPr id="59" name="Group 71"/>
              <p:cNvGrpSpPr>
                <a:grpSpLocks/>
              </p:cNvGrpSpPr>
              <p:nvPr/>
            </p:nvGrpSpPr>
            <p:grpSpPr bwMode="auto">
              <a:xfrm>
                <a:off x="1920" y="2809"/>
                <a:ext cx="358" cy="376"/>
                <a:chOff x="806" y="2235"/>
                <a:chExt cx="358" cy="376"/>
              </a:xfrm>
            </p:grpSpPr>
            <p:sp>
              <p:nvSpPr>
                <p:cNvPr id="88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806" y="2235"/>
                  <a:ext cx="166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89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904" y="2237"/>
                  <a:ext cx="166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90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998" y="2237"/>
                  <a:ext cx="166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</p:grpSp>
          <p:sp>
            <p:nvSpPr>
              <p:cNvPr id="60" name="Text Box 75"/>
              <p:cNvSpPr txBox="1">
                <a:spLocks noChangeArrowheads="1"/>
              </p:cNvSpPr>
              <p:nvPr/>
            </p:nvSpPr>
            <p:spPr bwMode="auto">
              <a:xfrm>
                <a:off x="1443" y="3002"/>
                <a:ext cx="166" cy="3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6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itchFamily="18" charset="0"/>
                  </a:rPr>
                  <a:t>.</a:t>
                </a:r>
              </a:p>
            </p:txBody>
          </p:sp>
          <p:sp>
            <p:nvSpPr>
              <p:cNvPr id="61" name="Text Box 76"/>
              <p:cNvSpPr txBox="1">
                <a:spLocks noChangeArrowheads="1"/>
              </p:cNvSpPr>
              <p:nvPr/>
            </p:nvSpPr>
            <p:spPr bwMode="auto">
              <a:xfrm>
                <a:off x="1538" y="3004"/>
                <a:ext cx="166" cy="3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6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itchFamily="18" charset="0"/>
                  </a:rPr>
                  <a:t>.</a:t>
                </a:r>
              </a:p>
            </p:txBody>
          </p:sp>
          <p:grpSp>
            <p:nvGrpSpPr>
              <p:cNvPr id="62" name="Group 77"/>
              <p:cNvGrpSpPr>
                <a:grpSpLocks/>
              </p:cNvGrpSpPr>
              <p:nvPr/>
            </p:nvGrpSpPr>
            <p:grpSpPr bwMode="auto">
              <a:xfrm>
                <a:off x="1632" y="3002"/>
                <a:ext cx="359" cy="375"/>
                <a:chOff x="806" y="2236"/>
                <a:chExt cx="359" cy="375"/>
              </a:xfrm>
            </p:grpSpPr>
            <p:sp>
              <p:nvSpPr>
                <p:cNvPr id="85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806" y="2236"/>
                  <a:ext cx="166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86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902" y="2238"/>
                  <a:ext cx="166" cy="3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87" name="Text Box 80"/>
                <p:cNvSpPr txBox="1">
                  <a:spLocks noChangeArrowheads="1"/>
                </p:cNvSpPr>
                <p:nvPr/>
              </p:nvSpPr>
              <p:spPr bwMode="auto">
                <a:xfrm>
                  <a:off x="999" y="2238"/>
                  <a:ext cx="166" cy="3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</p:grpSp>
          <p:sp>
            <p:nvSpPr>
              <p:cNvPr id="63" name="Text Box 81"/>
              <p:cNvSpPr txBox="1">
                <a:spLocks noChangeArrowheads="1"/>
              </p:cNvSpPr>
              <p:nvPr/>
            </p:nvSpPr>
            <p:spPr bwMode="auto">
              <a:xfrm>
                <a:off x="2500" y="3002"/>
                <a:ext cx="166" cy="3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6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itchFamily="18" charset="0"/>
                  </a:rPr>
                  <a:t>.</a:t>
                </a:r>
              </a:p>
            </p:txBody>
          </p:sp>
          <p:sp>
            <p:nvSpPr>
              <p:cNvPr id="64" name="Text Box 82"/>
              <p:cNvSpPr txBox="1">
                <a:spLocks noChangeArrowheads="1"/>
              </p:cNvSpPr>
              <p:nvPr/>
            </p:nvSpPr>
            <p:spPr bwMode="auto">
              <a:xfrm>
                <a:off x="2597" y="3004"/>
                <a:ext cx="166" cy="3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6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itchFamily="18" charset="0"/>
                  </a:rPr>
                  <a:t>.</a:t>
                </a:r>
              </a:p>
            </p:txBody>
          </p:sp>
          <p:grpSp>
            <p:nvGrpSpPr>
              <p:cNvPr id="65" name="Group 83"/>
              <p:cNvGrpSpPr>
                <a:grpSpLocks/>
              </p:cNvGrpSpPr>
              <p:nvPr/>
            </p:nvGrpSpPr>
            <p:grpSpPr bwMode="auto">
              <a:xfrm>
                <a:off x="2208" y="3002"/>
                <a:ext cx="359" cy="375"/>
                <a:chOff x="806" y="2236"/>
                <a:chExt cx="359" cy="375"/>
              </a:xfrm>
            </p:grpSpPr>
            <p:sp>
              <p:nvSpPr>
                <p:cNvPr id="82" name="Text Box 84"/>
                <p:cNvSpPr txBox="1">
                  <a:spLocks noChangeArrowheads="1"/>
                </p:cNvSpPr>
                <p:nvPr/>
              </p:nvSpPr>
              <p:spPr bwMode="auto">
                <a:xfrm>
                  <a:off x="806" y="2236"/>
                  <a:ext cx="166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83" name="Text Box 85"/>
                <p:cNvSpPr txBox="1">
                  <a:spLocks noChangeArrowheads="1"/>
                </p:cNvSpPr>
                <p:nvPr/>
              </p:nvSpPr>
              <p:spPr bwMode="auto">
                <a:xfrm>
                  <a:off x="902" y="2238"/>
                  <a:ext cx="167" cy="3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84" name="Text Box 86"/>
                <p:cNvSpPr txBox="1">
                  <a:spLocks noChangeArrowheads="1"/>
                </p:cNvSpPr>
                <p:nvPr/>
              </p:nvSpPr>
              <p:spPr bwMode="auto">
                <a:xfrm>
                  <a:off x="999" y="2238"/>
                  <a:ext cx="166" cy="3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</p:grpSp>
          <p:grpSp>
            <p:nvGrpSpPr>
              <p:cNvPr id="66" name="Group 87"/>
              <p:cNvGrpSpPr>
                <a:grpSpLocks/>
              </p:cNvGrpSpPr>
              <p:nvPr/>
            </p:nvGrpSpPr>
            <p:grpSpPr bwMode="auto">
              <a:xfrm>
                <a:off x="1920" y="3002"/>
                <a:ext cx="358" cy="375"/>
                <a:chOff x="806" y="2236"/>
                <a:chExt cx="358" cy="375"/>
              </a:xfrm>
            </p:grpSpPr>
            <p:sp>
              <p:nvSpPr>
                <p:cNvPr id="79" name="Text Box 88"/>
                <p:cNvSpPr txBox="1">
                  <a:spLocks noChangeArrowheads="1"/>
                </p:cNvSpPr>
                <p:nvPr/>
              </p:nvSpPr>
              <p:spPr bwMode="auto">
                <a:xfrm>
                  <a:off x="806" y="2236"/>
                  <a:ext cx="166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80" name="Text Box 89"/>
                <p:cNvSpPr txBox="1">
                  <a:spLocks noChangeArrowheads="1"/>
                </p:cNvSpPr>
                <p:nvPr/>
              </p:nvSpPr>
              <p:spPr bwMode="auto">
                <a:xfrm>
                  <a:off x="904" y="2238"/>
                  <a:ext cx="166" cy="3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81" name="Text Box 90"/>
                <p:cNvSpPr txBox="1">
                  <a:spLocks noChangeArrowheads="1"/>
                </p:cNvSpPr>
                <p:nvPr/>
              </p:nvSpPr>
              <p:spPr bwMode="auto">
                <a:xfrm>
                  <a:off x="998" y="2238"/>
                  <a:ext cx="166" cy="3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</p:grpSp>
          <p:grpSp>
            <p:nvGrpSpPr>
              <p:cNvPr id="67" name="Group 91"/>
              <p:cNvGrpSpPr>
                <a:grpSpLocks/>
              </p:cNvGrpSpPr>
              <p:nvPr/>
            </p:nvGrpSpPr>
            <p:grpSpPr bwMode="auto">
              <a:xfrm>
                <a:off x="1637" y="3194"/>
                <a:ext cx="357" cy="376"/>
                <a:chOff x="807" y="2236"/>
                <a:chExt cx="357" cy="376"/>
              </a:xfrm>
            </p:grpSpPr>
            <p:sp>
              <p:nvSpPr>
                <p:cNvPr id="76" name="Text Box 92"/>
                <p:cNvSpPr txBox="1">
                  <a:spLocks noChangeArrowheads="1"/>
                </p:cNvSpPr>
                <p:nvPr/>
              </p:nvSpPr>
              <p:spPr bwMode="auto">
                <a:xfrm>
                  <a:off x="807" y="2236"/>
                  <a:ext cx="166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77" name="Text Box 93"/>
                <p:cNvSpPr txBox="1">
                  <a:spLocks noChangeArrowheads="1"/>
                </p:cNvSpPr>
                <p:nvPr/>
              </p:nvSpPr>
              <p:spPr bwMode="auto">
                <a:xfrm>
                  <a:off x="904" y="2238"/>
                  <a:ext cx="166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78" name="Text Box 94"/>
                <p:cNvSpPr txBox="1">
                  <a:spLocks noChangeArrowheads="1"/>
                </p:cNvSpPr>
                <p:nvPr/>
              </p:nvSpPr>
              <p:spPr bwMode="auto">
                <a:xfrm>
                  <a:off x="998" y="2238"/>
                  <a:ext cx="166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</p:grpSp>
          <p:grpSp>
            <p:nvGrpSpPr>
              <p:cNvPr id="68" name="Group 95"/>
              <p:cNvGrpSpPr>
                <a:grpSpLocks/>
              </p:cNvGrpSpPr>
              <p:nvPr/>
            </p:nvGrpSpPr>
            <p:grpSpPr bwMode="auto">
              <a:xfrm>
                <a:off x="2208" y="3194"/>
                <a:ext cx="359" cy="376"/>
                <a:chOff x="806" y="2236"/>
                <a:chExt cx="359" cy="376"/>
              </a:xfrm>
            </p:grpSpPr>
            <p:sp>
              <p:nvSpPr>
                <p:cNvPr id="73" name="Text Box 96"/>
                <p:cNvSpPr txBox="1">
                  <a:spLocks noChangeArrowheads="1"/>
                </p:cNvSpPr>
                <p:nvPr/>
              </p:nvSpPr>
              <p:spPr bwMode="auto">
                <a:xfrm>
                  <a:off x="806" y="2236"/>
                  <a:ext cx="166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74" name="Text Box 97"/>
                <p:cNvSpPr txBox="1">
                  <a:spLocks noChangeArrowheads="1"/>
                </p:cNvSpPr>
                <p:nvPr/>
              </p:nvSpPr>
              <p:spPr bwMode="auto">
                <a:xfrm>
                  <a:off x="902" y="2238"/>
                  <a:ext cx="167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75" name="Text Box 98"/>
                <p:cNvSpPr txBox="1">
                  <a:spLocks noChangeArrowheads="1"/>
                </p:cNvSpPr>
                <p:nvPr/>
              </p:nvSpPr>
              <p:spPr bwMode="auto">
                <a:xfrm>
                  <a:off x="999" y="2238"/>
                  <a:ext cx="166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</p:grpSp>
          <p:grpSp>
            <p:nvGrpSpPr>
              <p:cNvPr id="69" name="Group 99"/>
              <p:cNvGrpSpPr>
                <a:grpSpLocks/>
              </p:cNvGrpSpPr>
              <p:nvPr/>
            </p:nvGrpSpPr>
            <p:grpSpPr bwMode="auto">
              <a:xfrm>
                <a:off x="1920" y="3194"/>
                <a:ext cx="358" cy="376"/>
                <a:chOff x="806" y="2236"/>
                <a:chExt cx="358" cy="376"/>
              </a:xfrm>
            </p:grpSpPr>
            <p:sp>
              <p:nvSpPr>
                <p:cNvPr id="70" name="Text Box 100"/>
                <p:cNvSpPr txBox="1">
                  <a:spLocks noChangeArrowheads="1"/>
                </p:cNvSpPr>
                <p:nvPr/>
              </p:nvSpPr>
              <p:spPr bwMode="auto">
                <a:xfrm>
                  <a:off x="806" y="2236"/>
                  <a:ext cx="166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71" name="Text Box 101"/>
                <p:cNvSpPr txBox="1">
                  <a:spLocks noChangeArrowheads="1"/>
                </p:cNvSpPr>
                <p:nvPr/>
              </p:nvSpPr>
              <p:spPr bwMode="auto">
                <a:xfrm>
                  <a:off x="904" y="2238"/>
                  <a:ext cx="166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72" name="Text Box 102"/>
                <p:cNvSpPr txBox="1">
                  <a:spLocks noChangeArrowheads="1"/>
                </p:cNvSpPr>
                <p:nvPr/>
              </p:nvSpPr>
              <p:spPr bwMode="auto">
                <a:xfrm>
                  <a:off x="998" y="2238"/>
                  <a:ext cx="166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Times New Roman" pitchFamily="18" charset="0"/>
                    </a:rPr>
                    <a:t>.</a:t>
                  </a:r>
                </a:p>
              </p:txBody>
            </p:sp>
          </p:grpSp>
        </p:grpSp>
        <p:sp>
          <p:nvSpPr>
            <p:cNvPr id="10" name="Line 103"/>
            <p:cNvSpPr>
              <a:spLocks noChangeShapeType="1"/>
            </p:cNvSpPr>
            <p:nvPr/>
          </p:nvSpPr>
          <p:spPr bwMode="auto">
            <a:xfrm>
              <a:off x="2544" y="1950"/>
              <a:ext cx="32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Line 104"/>
            <p:cNvSpPr>
              <a:spLocks noChangeShapeType="1"/>
            </p:cNvSpPr>
            <p:nvPr/>
          </p:nvSpPr>
          <p:spPr bwMode="auto">
            <a:xfrm>
              <a:off x="1892" y="1950"/>
              <a:ext cx="32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 Box 105"/>
            <p:cNvSpPr txBox="1">
              <a:spLocks noChangeArrowheads="1"/>
            </p:cNvSpPr>
            <p:nvPr/>
          </p:nvSpPr>
          <p:spPr bwMode="auto">
            <a:xfrm>
              <a:off x="2177" y="1431"/>
              <a:ext cx="18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smtClean="0">
                  <a:ln>
                    <a:noFill/>
                  </a:ln>
                  <a:solidFill>
                    <a:srgbClr val="9900CC"/>
                  </a:solidFill>
                  <a:effectLst/>
                  <a:uLnTx/>
                  <a:uFillTx/>
                  <a:latin typeface="Times New Roman" pitchFamily="18" charset="0"/>
                </a:rPr>
                <a:t>.</a:t>
              </a:r>
            </a:p>
          </p:txBody>
        </p:sp>
        <p:sp>
          <p:nvSpPr>
            <p:cNvPr id="13" name="Text Box 106"/>
            <p:cNvSpPr txBox="1">
              <a:spLocks noChangeArrowheads="1"/>
            </p:cNvSpPr>
            <p:nvPr/>
          </p:nvSpPr>
          <p:spPr bwMode="auto">
            <a:xfrm>
              <a:off x="2286" y="1431"/>
              <a:ext cx="18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smtClean="0">
                  <a:ln>
                    <a:noFill/>
                  </a:ln>
                  <a:solidFill>
                    <a:srgbClr val="9900CC"/>
                  </a:solidFill>
                  <a:effectLst/>
                  <a:uLnTx/>
                  <a:uFillTx/>
                  <a:latin typeface="Times New Roman" pitchFamily="18" charset="0"/>
                </a:rPr>
                <a:t>.</a:t>
              </a:r>
            </a:p>
          </p:txBody>
        </p:sp>
        <p:sp>
          <p:nvSpPr>
            <p:cNvPr id="14" name="Text Box 107"/>
            <p:cNvSpPr txBox="1">
              <a:spLocks noChangeArrowheads="1"/>
            </p:cNvSpPr>
            <p:nvPr/>
          </p:nvSpPr>
          <p:spPr bwMode="auto">
            <a:xfrm>
              <a:off x="2394" y="1431"/>
              <a:ext cx="18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smtClean="0">
                  <a:ln>
                    <a:noFill/>
                  </a:ln>
                  <a:solidFill>
                    <a:srgbClr val="9900CC"/>
                  </a:solidFill>
                  <a:effectLst/>
                  <a:uLnTx/>
                  <a:uFillTx/>
                  <a:latin typeface="Times New Roman" pitchFamily="18" charset="0"/>
                </a:rPr>
                <a:t>.</a:t>
              </a:r>
            </a:p>
          </p:txBody>
        </p:sp>
        <p:sp>
          <p:nvSpPr>
            <p:cNvPr id="15" name="Text Box 108"/>
            <p:cNvSpPr txBox="1">
              <a:spLocks noChangeArrowheads="1"/>
            </p:cNvSpPr>
            <p:nvPr/>
          </p:nvSpPr>
          <p:spPr bwMode="auto">
            <a:xfrm>
              <a:off x="2164" y="1607"/>
              <a:ext cx="18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smtClean="0">
                  <a:ln>
                    <a:noFill/>
                  </a:ln>
                  <a:solidFill>
                    <a:srgbClr val="9900CC"/>
                  </a:solidFill>
                  <a:effectLst/>
                  <a:uLnTx/>
                  <a:uFillTx/>
                  <a:latin typeface="Times New Roman" pitchFamily="18" charset="0"/>
                </a:rPr>
                <a:t>.</a:t>
              </a:r>
            </a:p>
          </p:txBody>
        </p:sp>
        <p:sp>
          <p:nvSpPr>
            <p:cNvPr id="16" name="Text Box 109"/>
            <p:cNvSpPr txBox="1">
              <a:spLocks noChangeArrowheads="1"/>
            </p:cNvSpPr>
            <p:nvPr/>
          </p:nvSpPr>
          <p:spPr bwMode="auto">
            <a:xfrm>
              <a:off x="2273" y="1607"/>
              <a:ext cx="18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smtClean="0">
                  <a:ln>
                    <a:noFill/>
                  </a:ln>
                  <a:solidFill>
                    <a:srgbClr val="9900CC"/>
                  </a:solidFill>
                  <a:effectLst/>
                  <a:uLnTx/>
                  <a:uFillTx/>
                  <a:latin typeface="Times New Roman" pitchFamily="18" charset="0"/>
                </a:rPr>
                <a:t>.</a:t>
              </a:r>
            </a:p>
          </p:txBody>
        </p:sp>
        <p:sp>
          <p:nvSpPr>
            <p:cNvPr id="17" name="Text Box 110"/>
            <p:cNvSpPr txBox="1">
              <a:spLocks noChangeArrowheads="1"/>
            </p:cNvSpPr>
            <p:nvPr/>
          </p:nvSpPr>
          <p:spPr bwMode="auto">
            <a:xfrm>
              <a:off x="2381" y="1607"/>
              <a:ext cx="18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smtClean="0">
                  <a:ln>
                    <a:noFill/>
                  </a:ln>
                  <a:solidFill>
                    <a:srgbClr val="9900CC"/>
                  </a:solidFill>
                  <a:effectLst/>
                  <a:uLnTx/>
                  <a:uFillTx/>
                  <a:latin typeface="Times New Roman" pitchFamily="18" charset="0"/>
                </a:rPr>
                <a:t>.</a:t>
              </a:r>
            </a:p>
          </p:txBody>
        </p:sp>
        <p:sp>
          <p:nvSpPr>
            <p:cNvPr id="18" name="Text Box 111"/>
            <p:cNvSpPr txBox="1">
              <a:spLocks noChangeArrowheads="1"/>
            </p:cNvSpPr>
            <p:nvPr/>
          </p:nvSpPr>
          <p:spPr bwMode="auto">
            <a:xfrm>
              <a:off x="2164" y="1794"/>
              <a:ext cx="18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smtClean="0">
                  <a:ln>
                    <a:noFill/>
                  </a:ln>
                  <a:solidFill>
                    <a:srgbClr val="9900CC"/>
                  </a:solidFill>
                  <a:effectLst/>
                  <a:uLnTx/>
                  <a:uFillTx/>
                  <a:latin typeface="Times New Roman" pitchFamily="18" charset="0"/>
                </a:rPr>
                <a:t>.</a:t>
              </a:r>
            </a:p>
          </p:txBody>
        </p:sp>
        <p:sp>
          <p:nvSpPr>
            <p:cNvPr id="19" name="Text Box 112"/>
            <p:cNvSpPr txBox="1">
              <a:spLocks noChangeArrowheads="1"/>
            </p:cNvSpPr>
            <p:nvPr/>
          </p:nvSpPr>
          <p:spPr bwMode="auto">
            <a:xfrm>
              <a:off x="2273" y="1794"/>
              <a:ext cx="18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smtClean="0">
                  <a:ln>
                    <a:noFill/>
                  </a:ln>
                  <a:solidFill>
                    <a:srgbClr val="9900CC"/>
                  </a:solidFill>
                  <a:effectLst/>
                  <a:uLnTx/>
                  <a:uFillTx/>
                  <a:latin typeface="Times New Roman" pitchFamily="18" charset="0"/>
                </a:rPr>
                <a:t>.</a:t>
              </a:r>
            </a:p>
          </p:txBody>
        </p:sp>
        <p:sp>
          <p:nvSpPr>
            <p:cNvPr id="20" name="Text Box 113"/>
            <p:cNvSpPr txBox="1">
              <a:spLocks noChangeArrowheads="1"/>
            </p:cNvSpPr>
            <p:nvPr/>
          </p:nvSpPr>
          <p:spPr bwMode="auto">
            <a:xfrm>
              <a:off x="2381" y="1794"/>
              <a:ext cx="18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smtClean="0">
                  <a:ln>
                    <a:noFill/>
                  </a:ln>
                  <a:solidFill>
                    <a:srgbClr val="9900CC"/>
                  </a:solidFill>
                  <a:effectLst/>
                  <a:uLnTx/>
                  <a:uFillTx/>
                  <a:latin typeface="Times New Roman" pitchFamily="18" charset="0"/>
                </a:rPr>
                <a:t>.</a:t>
              </a:r>
            </a:p>
          </p:txBody>
        </p:sp>
        <p:sp>
          <p:nvSpPr>
            <p:cNvPr id="21" name="Text Box 114"/>
            <p:cNvSpPr txBox="1">
              <a:spLocks noChangeArrowheads="1"/>
            </p:cNvSpPr>
            <p:nvPr/>
          </p:nvSpPr>
          <p:spPr bwMode="auto">
            <a:xfrm>
              <a:off x="2164" y="1970"/>
              <a:ext cx="180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smtClean="0">
                  <a:ln>
                    <a:noFill/>
                  </a:ln>
                  <a:solidFill>
                    <a:srgbClr val="9900CC"/>
                  </a:solidFill>
                  <a:effectLst/>
                  <a:uLnTx/>
                  <a:uFillTx/>
                  <a:latin typeface="Times New Roman" pitchFamily="18" charset="0"/>
                </a:rPr>
                <a:t>.</a:t>
              </a:r>
            </a:p>
          </p:txBody>
        </p:sp>
        <p:sp>
          <p:nvSpPr>
            <p:cNvPr id="22" name="Text Box 115"/>
            <p:cNvSpPr txBox="1">
              <a:spLocks noChangeArrowheads="1"/>
            </p:cNvSpPr>
            <p:nvPr/>
          </p:nvSpPr>
          <p:spPr bwMode="auto">
            <a:xfrm>
              <a:off x="2273" y="1970"/>
              <a:ext cx="180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smtClean="0">
                  <a:ln>
                    <a:noFill/>
                  </a:ln>
                  <a:solidFill>
                    <a:srgbClr val="9900CC"/>
                  </a:solidFill>
                  <a:effectLst/>
                  <a:uLnTx/>
                  <a:uFillTx/>
                  <a:latin typeface="Times New Roman" pitchFamily="18" charset="0"/>
                </a:rPr>
                <a:t>.</a:t>
              </a:r>
            </a:p>
          </p:txBody>
        </p:sp>
        <p:sp>
          <p:nvSpPr>
            <p:cNvPr id="23" name="Text Box 116"/>
            <p:cNvSpPr txBox="1">
              <a:spLocks noChangeArrowheads="1"/>
            </p:cNvSpPr>
            <p:nvPr/>
          </p:nvSpPr>
          <p:spPr bwMode="auto">
            <a:xfrm>
              <a:off x="2381" y="1970"/>
              <a:ext cx="180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smtClean="0">
                  <a:ln>
                    <a:noFill/>
                  </a:ln>
                  <a:solidFill>
                    <a:srgbClr val="9900CC"/>
                  </a:solidFill>
                  <a:effectLst/>
                  <a:uLnTx/>
                  <a:uFillTx/>
                  <a:latin typeface="Times New Roman" pitchFamily="18" charset="0"/>
                </a:rPr>
                <a:t>.</a:t>
              </a:r>
            </a:p>
          </p:txBody>
        </p:sp>
        <p:sp>
          <p:nvSpPr>
            <p:cNvPr id="24" name="Line 117"/>
            <p:cNvSpPr>
              <a:spLocks noChangeShapeType="1"/>
            </p:cNvSpPr>
            <p:nvPr/>
          </p:nvSpPr>
          <p:spPr bwMode="auto">
            <a:xfrm>
              <a:off x="643" y="2365"/>
              <a:ext cx="1683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Line 118"/>
            <p:cNvSpPr>
              <a:spLocks noChangeShapeType="1"/>
            </p:cNvSpPr>
            <p:nvPr/>
          </p:nvSpPr>
          <p:spPr bwMode="auto">
            <a:xfrm flipH="1">
              <a:off x="2435" y="2365"/>
              <a:ext cx="163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26" name="Object 119"/>
            <p:cNvGraphicFramePr>
              <a:graphicFrameLocks noChangeAspect="1"/>
            </p:cNvGraphicFramePr>
            <p:nvPr/>
          </p:nvGraphicFramePr>
          <p:xfrm>
            <a:off x="1892" y="1587"/>
            <a:ext cx="285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64" name="Equation" r:id="rId4" imgW="164880" imgH="215640" progId="Equation.3">
                    <p:embed/>
                  </p:oleObj>
                </mc:Choice>
                <mc:Fallback>
                  <p:oleObj name="Equation" r:id="rId4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2" y="1587"/>
                          <a:ext cx="285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120"/>
            <p:cNvGraphicFramePr>
              <a:graphicFrameLocks noChangeAspect="1"/>
            </p:cNvGraphicFramePr>
            <p:nvPr/>
          </p:nvGraphicFramePr>
          <p:xfrm>
            <a:off x="2614" y="1595"/>
            <a:ext cx="272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65" name="Equation" r:id="rId6" imgW="177480" imgH="215640" progId="Equation.3">
                    <p:embed/>
                  </p:oleObj>
                </mc:Choice>
                <mc:Fallback>
                  <p:oleObj name="Equation" r:id="rId6" imgW="1774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4" y="1595"/>
                          <a:ext cx="272" cy="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Text Box 121"/>
            <p:cNvSpPr txBox="1">
              <a:spLocks noChangeArrowheads="1"/>
            </p:cNvSpPr>
            <p:nvPr/>
          </p:nvSpPr>
          <p:spPr bwMode="auto">
            <a:xfrm>
              <a:off x="2707" y="1846"/>
              <a:ext cx="26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itchFamily="18" charset="0"/>
                </a:rPr>
                <a:t>+</a:t>
              </a:r>
            </a:p>
          </p:txBody>
        </p:sp>
        <p:sp>
          <p:nvSpPr>
            <p:cNvPr id="29" name="Text Box 122"/>
            <p:cNvSpPr txBox="1">
              <a:spLocks noChangeArrowheads="1"/>
            </p:cNvSpPr>
            <p:nvPr/>
          </p:nvSpPr>
          <p:spPr bwMode="auto">
            <a:xfrm>
              <a:off x="1838" y="1794"/>
              <a:ext cx="2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itchFamily="18" charset="0"/>
                </a:rPr>
                <a:t>-</a:t>
              </a:r>
            </a:p>
          </p:txBody>
        </p:sp>
        <p:graphicFrame>
          <p:nvGraphicFramePr>
            <p:cNvPr id="30" name="Object 123"/>
            <p:cNvGraphicFramePr>
              <a:graphicFrameLocks noChangeAspect="1"/>
            </p:cNvGraphicFramePr>
            <p:nvPr/>
          </p:nvGraphicFramePr>
          <p:xfrm>
            <a:off x="2578" y="1224"/>
            <a:ext cx="347" cy="4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66" name="Equation" r:id="rId8" imgW="152280" imgH="215640" progId="Equation.3">
                    <p:embed/>
                  </p:oleObj>
                </mc:Choice>
                <mc:Fallback>
                  <p:oleObj name="Equation" r:id="rId8" imgW="1522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8" y="1224"/>
                          <a:ext cx="347" cy="4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124"/>
            <p:cNvGraphicFramePr>
              <a:graphicFrameLocks noChangeAspect="1"/>
            </p:cNvGraphicFramePr>
            <p:nvPr/>
          </p:nvGraphicFramePr>
          <p:xfrm>
            <a:off x="2598" y="2054"/>
            <a:ext cx="299" cy="4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67" name="Equation" r:id="rId10" imgW="152280" imgH="228600" progId="Equation.3">
                    <p:embed/>
                  </p:oleObj>
                </mc:Choice>
                <mc:Fallback>
                  <p:oleObj name="Equation" r:id="rId10" imgW="1522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8" y="2054"/>
                          <a:ext cx="299" cy="4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125"/>
            <p:cNvGraphicFramePr>
              <a:graphicFrameLocks noChangeAspect="1"/>
            </p:cNvGraphicFramePr>
            <p:nvPr/>
          </p:nvGraphicFramePr>
          <p:xfrm>
            <a:off x="2569" y="912"/>
            <a:ext cx="317" cy="4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68" name="Equation" r:id="rId12" imgW="139680" imgH="215640" progId="Equation.3">
                    <p:embed/>
                  </p:oleObj>
                </mc:Choice>
                <mc:Fallback>
                  <p:oleObj name="Equation" r:id="rId12" imgW="1396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9" y="912"/>
                          <a:ext cx="317" cy="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Line 126"/>
            <p:cNvSpPr>
              <a:spLocks noChangeShapeType="1"/>
            </p:cNvSpPr>
            <p:nvPr/>
          </p:nvSpPr>
          <p:spPr bwMode="auto">
            <a:xfrm flipV="1">
              <a:off x="2381" y="1275"/>
              <a:ext cx="0" cy="109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Line 127"/>
            <p:cNvSpPr>
              <a:spLocks noChangeShapeType="1"/>
            </p:cNvSpPr>
            <p:nvPr/>
          </p:nvSpPr>
          <p:spPr bwMode="auto">
            <a:xfrm>
              <a:off x="2218" y="1587"/>
              <a:ext cx="108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Line 128"/>
            <p:cNvSpPr>
              <a:spLocks noChangeShapeType="1"/>
            </p:cNvSpPr>
            <p:nvPr/>
          </p:nvSpPr>
          <p:spPr bwMode="auto">
            <a:xfrm>
              <a:off x="2435" y="1587"/>
              <a:ext cx="109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Line 129"/>
            <p:cNvSpPr>
              <a:spLocks noChangeShapeType="1"/>
            </p:cNvSpPr>
            <p:nvPr/>
          </p:nvSpPr>
          <p:spPr bwMode="auto">
            <a:xfrm>
              <a:off x="2218" y="1379"/>
              <a:ext cx="108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Line 130"/>
            <p:cNvSpPr>
              <a:spLocks noChangeShapeType="1"/>
            </p:cNvSpPr>
            <p:nvPr/>
          </p:nvSpPr>
          <p:spPr bwMode="auto">
            <a:xfrm>
              <a:off x="2435" y="1379"/>
              <a:ext cx="109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Rectangle 131"/>
            <p:cNvSpPr>
              <a:spLocks noChangeArrowheads="1"/>
            </p:cNvSpPr>
            <p:nvPr/>
          </p:nvSpPr>
          <p:spPr bwMode="auto">
            <a:xfrm>
              <a:off x="2164" y="1613"/>
              <a:ext cx="434" cy="726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Text Box 132"/>
            <p:cNvSpPr txBox="1">
              <a:spLocks noChangeArrowheads="1"/>
            </p:cNvSpPr>
            <p:nvPr/>
          </p:nvSpPr>
          <p:spPr bwMode="auto">
            <a:xfrm>
              <a:off x="579" y="1209"/>
              <a:ext cx="1629" cy="4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0">
                <a:defRPr/>
              </a:pPr>
              <a:r>
                <a:rPr lang="zh-CN" altLang="en-US" sz="2800" b="1" kern="0" dirty="0" smtClean="0">
                  <a:solidFill>
                    <a:srgbClr val="1C1C1C"/>
                  </a:solidFill>
                  <a:latin typeface="Times New Roman" pitchFamily="18" charset="0"/>
                </a:rPr>
                <a:t>选速</a:t>
              </a:r>
              <a:r>
                <a:rPr kumimoji="0" lang="zh-CN" alt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Times New Roman" pitchFamily="18" charset="0"/>
                </a:rPr>
                <a:t>器</a:t>
              </a:r>
            </a:p>
          </p:txBody>
        </p:sp>
        <p:sp>
          <p:nvSpPr>
            <p:cNvPr id="40" name="AutoShape 133"/>
            <p:cNvSpPr>
              <a:spLocks noChangeArrowheads="1"/>
            </p:cNvSpPr>
            <p:nvPr/>
          </p:nvSpPr>
          <p:spPr bwMode="auto">
            <a:xfrm>
              <a:off x="582" y="1224"/>
              <a:ext cx="1229" cy="311"/>
            </a:xfrm>
            <a:prstGeom prst="wedgeRectCallout">
              <a:avLst>
                <a:gd name="adj1" fmla="val 77583"/>
                <a:gd name="adj2" fmla="val 101125"/>
              </a:avLst>
            </a:prstGeom>
            <a:noFill/>
            <a:ln w="19050">
              <a:solidFill>
                <a:srgbClr val="9900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41" name="Text Box 134"/>
            <p:cNvSpPr txBox="1">
              <a:spLocks noChangeArrowheads="1"/>
            </p:cNvSpPr>
            <p:nvPr/>
          </p:nvSpPr>
          <p:spPr bwMode="auto">
            <a:xfrm>
              <a:off x="582" y="1876"/>
              <a:ext cx="1626" cy="4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Times New Roman" pitchFamily="18" charset="0"/>
                </a:rPr>
                <a:t>照相底片</a:t>
              </a:r>
            </a:p>
          </p:txBody>
        </p:sp>
        <p:sp>
          <p:nvSpPr>
            <p:cNvPr id="42" name="AutoShape 135"/>
            <p:cNvSpPr>
              <a:spLocks noChangeArrowheads="1"/>
            </p:cNvSpPr>
            <p:nvPr/>
          </p:nvSpPr>
          <p:spPr bwMode="auto">
            <a:xfrm>
              <a:off x="633" y="1898"/>
              <a:ext cx="1076" cy="311"/>
            </a:xfrm>
            <a:prstGeom prst="wedgeRectCallout">
              <a:avLst>
                <a:gd name="adj1" fmla="val 40611"/>
                <a:gd name="adj2" fmla="val 78940"/>
              </a:avLst>
            </a:prstGeom>
            <a:noFill/>
            <a:ln w="19050">
              <a:solidFill>
                <a:srgbClr val="9900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43" name="Line 136"/>
            <p:cNvSpPr>
              <a:spLocks noChangeShapeType="1"/>
            </p:cNvSpPr>
            <p:nvPr/>
          </p:nvSpPr>
          <p:spPr bwMode="auto">
            <a:xfrm flipV="1">
              <a:off x="2218" y="1639"/>
              <a:ext cx="0" cy="674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Line 137"/>
            <p:cNvSpPr>
              <a:spLocks noChangeShapeType="1"/>
            </p:cNvSpPr>
            <p:nvPr/>
          </p:nvSpPr>
          <p:spPr bwMode="auto">
            <a:xfrm flipV="1">
              <a:off x="2544" y="1639"/>
              <a:ext cx="0" cy="674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Text Box 138"/>
            <p:cNvSpPr txBox="1">
              <a:spLocks noChangeArrowheads="1"/>
            </p:cNvSpPr>
            <p:nvPr/>
          </p:nvSpPr>
          <p:spPr bwMode="auto">
            <a:xfrm>
              <a:off x="288" y="3504"/>
              <a:ext cx="2784" cy="333"/>
            </a:xfrm>
            <a:prstGeom prst="rect">
              <a:avLst/>
            </a:prstGeom>
            <a:gradFill rotWithShape="0">
              <a:gsLst>
                <a:gs pos="0">
                  <a:srgbClr val="BBE0E3"/>
                </a:gs>
                <a:gs pos="50000">
                  <a:srgbClr val="FFFFFF"/>
                </a:gs>
                <a:gs pos="100000">
                  <a:srgbClr val="BBE0E3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Times New Roman" pitchFamily="18" charset="0"/>
                </a:rPr>
                <a:t>质谱仪的示意图</a:t>
              </a:r>
            </a:p>
          </p:txBody>
        </p: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432293"/>
              </p:ext>
            </p:extLst>
          </p:nvPr>
        </p:nvGraphicFramePr>
        <p:xfrm>
          <a:off x="323528" y="2015266"/>
          <a:ext cx="2247900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69" name="公式" r:id="rId14" imgW="749160" imgH="419040" progId="Equation.3">
                  <p:embed/>
                </p:oleObj>
              </mc:Choice>
              <mc:Fallback>
                <p:oleObj name="公式" r:id="rId14" imgW="749160" imgH="419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2015266"/>
                        <a:ext cx="2247900" cy="124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对象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452537"/>
              </p:ext>
            </p:extLst>
          </p:nvPr>
        </p:nvGraphicFramePr>
        <p:xfrm>
          <a:off x="323528" y="3216839"/>
          <a:ext cx="32131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70" name="公式" r:id="rId16" imgW="1193760" imgH="419040" progId="Equation.3">
                  <p:embed/>
                </p:oleObj>
              </mc:Choice>
              <mc:Fallback>
                <p:oleObj name="公式" r:id="rId16" imgW="11937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3216839"/>
                        <a:ext cx="321310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516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08912" cy="5832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4</a:t>
            </a:r>
            <a:r>
              <a:rPr lang="zh-CN" altLang="en-US" b="1" dirty="0" smtClean="0">
                <a:solidFill>
                  <a:srgbClr val="C00000"/>
                </a:solidFill>
              </a:rPr>
              <a:t>、选速器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选择不同速度的带电粒子。直线</a:t>
            </a:r>
            <a:r>
              <a:rPr lang="zh-CN" altLang="en-US" dirty="0"/>
              <a:t>通过的粒子</a:t>
            </a:r>
            <a:r>
              <a:rPr lang="zh-CN" altLang="en-US" dirty="0" smtClean="0"/>
              <a:t>满足：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564904"/>
            <a:ext cx="3618710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162884"/>
              </p:ext>
            </p:extLst>
          </p:nvPr>
        </p:nvGraphicFramePr>
        <p:xfrm>
          <a:off x="179512" y="3356992"/>
          <a:ext cx="3892550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3" name="公式" r:id="rId5" imgW="1523880" imgH="393480" progId="Equation.3">
                  <p:embed/>
                </p:oleObj>
              </mc:Choice>
              <mc:Fallback>
                <p:oleObj name="公式" r:id="rId5" imgW="1523880" imgH="393480" progId="Equation.3">
                  <p:embed/>
                  <p:pic>
                    <p:nvPicPr>
                      <p:cNvPr id="0" name="Object 10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3356992"/>
                        <a:ext cx="3892550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2851434"/>
              </p:ext>
            </p:extLst>
          </p:nvPr>
        </p:nvGraphicFramePr>
        <p:xfrm>
          <a:off x="2195736" y="1844824"/>
          <a:ext cx="1584176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4" name="公式" r:id="rId7" imgW="558720" imgH="228600" progId="Equation.3">
                  <p:embed/>
                </p:oleObj>
              </mc:Choice>
              <mc:Fallback>
                <p:oleObj name="公式" r:id="rId7" imgW="5587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5736" y="1844824"/>
                        <a:ext cx="1584176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424294"/>
              </p:ext>
            </p:extLst>
          </p:nvPr>
        </p:nvGraphicFramePr>
        <p:xfrm>
          <a:off x="7020272" y="2852936"/>
          <a:ext cx="425572" cy="531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5" name="公式" r:id="rId9" imgW="152280" imgH="190440" progId="Equation.3">
                  <p:embed/>
                </p:oleObj>
              </mc:Choice>
              <mc:Fallback>
                <p:oleObj name="公式" r:id="rId9" imgW="15228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20272" y="2852936"/>
                        <a:ext cx="425572" cy="531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6608700"/>
              </p:ext>
            </p:extLst>
          </p:nvPr>
        </p:nvGraphicFramePr>
        <p:xfrm>
          <a:off x="6660231" y="2028378"/>
          <a:ext cx="538287" cy="540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6" name="公式" r:id="rId11" imgW="215640" imgH="215640" progId="Equation.3">
                  <p:embed/>
                </p:oleObj>
              </mc:Choice>
              <mc:Fallback>
                <p:oleObj name="公式" r:id="rId11" imgW="215640" imgH="215640" progId="Equation.3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0231" y="2028378"/>
                        <a:ext cx="538287" cy="540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6858300"/>
              </p:ext>
            </p:extLst>
          </p:nvPr>
        </p:nvGraphicFramePr>
        <p:xfrm>
          <a:off x="5078413" y="2941638"/>
          <a:ext cx="39052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7" name="公式" r:id="rId13" imgW="139680" imgH="177480" progId="Equation.3">
                  <p:embed/>
                </p:oleObj>
              </mc:Choice>
              <mc:Fallback>
                <p:oleObj name="公式" r:id="rId13" imgW="139680" imgH="177480" progId="Equation.3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8413" y="2941638"/>
                        <a:ext cx="39052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0983496"/>
              </p:ext>
            </p:extLst>
          </p:nvPr>
        </p:nvGraphicFramePr>
        <p:xfrm>
          <a:off x="251520" y="2420888"/>
          <a:ext cx="362585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8" name="公式" r:id="rId15" imgW="1473120" imgH="393480" progId="Equation.3">
                  <p:embed/>
                </p:oleObj>
              </mc:Choice>
              <mc:Fallback>
                <p:oleObj name="公式" r:id="rId15" imgW="14731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1520" y="2420888"/>
                        <a:ext cx="3625850" cy="96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5551509"/>
              </p:ext>
            </p:extLst>
          </p:nvPr>
        </p:nvGraphicFramePr>
        <p:xfrm>
          <a:off x="251520" y="4581128"/>
          <a:ext cx="4248472" cy="1732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9" name="公式" r:id="rId17" imgW="1650960" imgH="672840" progId="Equation.3">
                  <p:embed/>
                </p:oleObj>
              </mc:Choice>
              <mc:Fallback>
                <p:oleObj name="公式" r:id="rId17" imgW="1650960" imgH="6728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51520" y="4581128"/>
                        <a:ext cx="4248472" cy="17320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4884968"/>
              </p:ext>
            </p:extLst>
          </p:nvPr>
        </p:nvGraphicFramePr>
        <p:xfrm>
          <a:off x="5472100" y="2490924"/>
          <a:ext cx="315912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0" name="Equation" r:id="rId19" imgW="126720" imgH="101520" progId="Equation.DSMT4">
                  <p:embed/>
                </p:oleObj>
              </mc:Choice>
              <mc:Fallback>
                <p:oleObj name="Equation" r:id="rId19" imgW="126720" imgH="10152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2100" y="2490924"/>
                        <a:ext cx="315912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286989"/>
              </p:ext>
            </p:extLst>
          </p:nvPr>
        </p:nvGraphicFramePr>
        <p:xfrm>
          <a:off x="6156176" y="2492896"/>
          <a:ext cx="315912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1" name="Equation" r:id="rId21" imgW="126720" imgH="101520" progId="Equation.DSMT4">
                  <p:embed/>
                </p:oleObj>
              </mc:Choice>
              <mc:Fallback>
                <p:oleObj name="Equation" r:id="rId21" imgW="126720" imgH="10152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2492896"/>
                        <a:ext cx="315912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893870"/>
              </p:ext>
            </p:extLst>
          </p:nvPr>
        </p:nvGraphicFramePr>
        <p:xfrm>
          <a:off x="6776367" y="2492896"/>
          <a:ext cx="315913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2" name="Equation" r:id="rId23" imgW="126780" imgH="101424" progId="Equation.DSMT4">
                  <p:embed/>
                </p:oleObj>
              </mc:Choice>
              <mc:Fallback>
                <p:oleObj name="Equation" r:id="rId23" imgW="126780" imgH="101424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6367" y="2492896"/>
                        <a:ext cx="315913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4083"/>
              </p:ext>
            </p:extLst>
          </p:nvPr>
        </p:nvGraphicFramePr>
        <p:xfrm>
          <a:off x="7496448" y="2492896"/>
          <a:ext cx="315912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3" name="Equation" r:id="rId24" imgW="126780" imgH="101424" progId="Equation.DSMT4">
                  <p:embed/>
                </p:oleObj>
              </mc:Choice>
              <mc:Fallback>
                <p:oleObj name="Equation" r:id="rId24" imgW="126780" imgH="101424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6448" y="2492896"/>
                        <a:ext cx="315912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794389"/>
              </p:ext>
            </p:extLst>
          </p:nvPr>
        </p:nvGraphicFramePr>
        <p:xfrm>
          <a:off x="5348288" y="4738688"/>
          <a:ext cx="347662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4" name="Equation" r:id="rId25" imgW="139680" imgH="139680" progId="Equation.DSMT4">
                  <p:embed/>
                </p:oleObj>
              </mc:Choice>
              <mc:Fallback>
                <p:oleObj name="Equation" r:id="rId25" imgW="139680" imgH="13968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8288" y="4738688"/>
                        <a:ext cx="347662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551763"/>
              </p:ext>
            </p:extLst>
          </p:nvPr>
        </p:nvGraphicFramePr>
        <p:xfrm>
          <a:off x="6120172" y="4725144"/>
          <a:ext cx="347662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5" name="Equation" r:id="rId27" imgW="139680" imgH="139680" progId="Equation.DSMT4">
                  <p:embed/>
                </p:oleObj>
              </mc:Choice>
              <mc:Fallback>
                <p:oleObj name="Equation" r:id="rId27" imgW="139680" imgH="13968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0172" y="4725144"/>
                        <a:ext cx="347662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004210"/>
              </p:ext>
            </p:extLst>
          </p:nvPr>
        </p:nvGraphicFramePr>
        <p:xfrm>
          <a:off x="6876256" y="4735934"/>
          <a:ext cx="347662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6" name="Equation" r:id="rId29" imgW="139680" imgH="139680" progId="Equation.DSMT4">
                  <p:embed/>
                </p:oleObj>
              </mc:Choice>
              <mc:Fallback>
                <p:oleObj name="Equation" r:id="rId29" imgW="139680" imgH="13968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6256" y="4735934"/>
                        <a:ext cx="347662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74256"/>
              </p:ext>
            </p:extLst>
          </p:nvPr>
        </p:nvGraphicFramePr>
        <p:xfrm>
          <a:off x="7560332" y="4725144"/>
          <a:ext cx="347662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7" name="Equation" r:id="rId30" imgW="139680" imgH="139680" progId="Equation.DSMT4">
                  <p:embed/>
                </p:oleObj>
              </mc:Choice>
              <mc:Fallback>
                <p:oleObj name="Equation" r:id="rId30" imgW="139680" imgH="13968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0332" y="4725144"/>
                        <a:ext cx="347662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07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08912" cy="5832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5</a:t>
            </a:r>
            <a:r>
              <a:rPr lang="zh-CN" altLang="en-US" b="1" dirty="0" smtClean="0">
                <a:solidFill>
                  <a:srgbClr val="C00000"/>
                </a:solidFill>
              </a:rPr>
              <a:t>、磁聚焦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）带电粒子</a:t>
            </a:r>
            <a:r>
              <a:rPr lang="zh-CN" altLang="en-US" dirty="0"/>
              <a:t>初速度    与</a:t>
            </a:r>
            <a:r>
              <a:rPr lang="zh-CN" altLang="en-US" dirty="0" smtClean="0"/>
              <a:t>     垂直：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 smtClean="0"/>
              <a:t>            </a:t>
            </a:r>
            <a:r>
              <a:rPr lang="zh-CN" altLang="en-US" dirty="0" smtClean="0"/>
              <a:t>圆周运动：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en-US" altLang="zh-CN" b="1" dirty="0" smtClean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202194"/>
              </p:ext>
            </p:extLst>
          </p:nvPr>
        </p:nvGraphicFramePr>
        <p:xfrm>
          <a:off x="4175956" y="1412776"/>
          <a:ext cx="42227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49" name="公式" r:id="rId3" imgW="139680" imgH="177480" progId="Equation.3">
                  <p:embed/>
                </p:oleObj>
              </mc:Choice>
              <mc:Fallback>
                <p:oleObj name="公式" r:id="rId3" imgW="1396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5956" y="1412776"/>
                        <a:ext cx="422275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5007229"/>
              </p:ext>
            </p:extLst>
          </p:nvPr>
        </p:nvGraphicFramePr>
        <p:xfrm>
          <a:off x="5004048" y="1384449"/>
          <a:ext cx="3905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50" name="公式" r:id="rId5" imgW="152280" imgH="203040" progId="Equation.3">
                  <p:embed/>
                </p:oleObj>
              </mc:Choice>
              <mc:Fallback>
                <p:oleObj name="公式" r:id="rId5" imgW="152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1384449"/>
                        <a:ext cx="390525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06079"/>
              </p:ext>
            </p:extLst>
          </p:nvPr>
        </p:nvGraphicFramePr>
        <p:xfrm>
          <a:off x="2735796" y="2636912"/>
          <a:ext cx="2247900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51" name="公式" r:id="rId7" imgW="749160" imgH="419040" progId="Equation.3">
                  <p:embed/>
                </p:oleObj>
              </mc:Choice>
              <mc:Fallback>
                <p:oleObj name="公式" r:id="rId7" imgW="749160" imgH="419040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5796" y="2636912"/>
                        <a:ext cx="2247900" cy="124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923624"/>
              </p:ext>
            </p:extLst>
          </p:nvPr>
        </p:nvGraphicFramePr>
        <p:xfrm>
          <a:off x="2879812" y="4041068"/>
          <a:ext cx="1366838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52" name="Equation" r:id="rId9" imgW="507960" imgH="419040" progId="Equation.DSMT4">
                  <p:embed/>
                </p:oleObj>
              </mc:Choice>
              <mc:Fallback>
                <p:oleObj name="Equation" r:id="rId9" imgW="507960" imgH="419040" progId="Equation.DSMT4">
                  <p:embed/>
                  <p:pic>
                    <p:nvPicPr>
                      <p:cNvPr id="0" name="对象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9812" y="4041068"/>
                        <a:ext cx="1366838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54291"/>
              </p:ext>
            </p:extLst>
          </p:nvPr>
        </p:nvGraphicFramePr>
        <p:xfrm>
          <a:off x="2828218" y="5374283"/>
          <a:ext cx="2355850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53" name="Equation" r:id="rId11" imgW="1054080" imgH="419040" progId="Equation.DSMT4">
                  <p:embed/>
                </p:oleObj>
              </mc:Choice>
              <mc:Fallback>
                <p:oleObj name="Equation" r:id="rId11" imgW="1054080" imgH="41904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8218" y="5374283"/>
                        <a:ext cx="2355850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963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0" y="1268760"/>
                <a:ext cx="9144000" cy="5472608"/>
              </a:xfrm>
            </p:spPr>
            <p:txBody>
              <a:bodyPr>
                <a:normAutofit/>
              </a:bodyPr>
              <a:lstStyle/>
              <a:p>
                <a:pPr lvl="0">
                  <a:spcBef>
                    <a:spcPct val="50000"/>
                  </a:spcBef>
                </a:pPr>
                <a:r>
                  <a:rPr lang="zh-CN" altLang="en-US" dirty="0" smtClean="0">
                    <a:solidFill>
                      <a:prstClr val="black"/>
                    </a:solidFill>
                    <a:latin typeface="宋体" charset="-122"/>
                  </a:rPr>
                  <a:t>这样的一组曲线，任一点的切线方向为该点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  <a:latin typeface="宋体" charset="-122"/>
                  </a:rPr>
                  <a:t>的方向，疏密程度表示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宋体" charset="-122"/>
                  </a:rPr>
                  <a:t>	</a:t>
                </a:r>
                <a:r>
                  <a:rPr lang="zh-CN" altLang="en-US" dirty="0" smtClean="0">
                    <a:solidFill>
                      <a:prstClr val="black"/>
                    </a:solidFill>
                    <a:latin typeface="宋体" charset="-122"/>
                  </a:rPr>
                  <a:t>的大小。</a:t>
                </a:r>
                <a:endParaRPr lang="en-US" altLang="zh-CN" dirty="0">
                  <a:solidFill>
                    <a:prstClr val="black"/>
                  </a:solidFill>
                  <a:latin typeface="宋体" charset="-122"/>
                </a:endParaRPr>
              </a:p>
              <a:p>
                <a:pPr lvl="0">
                  <a:spcBef>
                    <a:spcPct val="50000"/>
                  </a:spcBef>
                </a:pPr>
                <a:r>
                  <a:rPr lang="zh-CN" altLang="en-US" dirty="0" smtClean="0">
                    <a:solidFill>
                      <a:prstClr val="black"/>
                    </a:solidFill>
                    <a:latin typeface="宋体" charset="-122"/>
                  </a:rPr>
                  <a:t>磁力线的性质：在任一点都不会中断（闭合曲线</a:t>
                </a:r>
                <a:r>
                  <a:rPr lang="zh-CN" altLang="en-US" dirty="0">
                    <a:solidFill>
                      <a:prstClr val="black"/>
                    </a:solidFill>
                    <a:latin typeface="宋体" charset="-122"/>
                  </a:rPr>
                  <a:t>或</a:t>
                </a:r>
                <a:r>
                  <a:rPr lang="zh-CN" altLang="en-US" dirty="0" smtClean="0">
                    <a:solidFill>
                      <a:prstClr val="black"/>
                    </a:solidFill>
                    <a:latin typeface="宋体" charset="-122"/>
                  </a:rPr>
                  <a:t>来自无穷远，终止于无穷远，总是闭合的）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68760"/>
                <a:ext cx="9144000" cy="5472608"/>
              </a:xfrm>
              <a:blipFill rotWithShape="1">
                <a:blip r:embed="rId2"/>
                <a:stretch>
                  <a:fillRect l="-1467" t="-780" r="-9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179512" y="620688"/>
            <a:ext cx="8640960" cy="648072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olidFill>
                  <a:srgbClr val="0000FF"/>
                </a:solidFill>
              </a:rPr>
              <a:t>三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、磁力线</a:t>
            </a:r>
            <a:endParaRPr lang="zh-CN" altLang="en-US" sz="3200" b="1" dirty="0">
              <a:solidFill>
                <a:srgbClr val="0000FF"/>
              </a:solidFill>
            </a:endParaRPr>
          </a:p>
        </p:txBody>
      </p:sp>
      <p:pic>
        <p:nvPicPr>
          <p:cNvPr id="1026" name="Picture 2" descr="E:\物理课件\大学物理_78\大学物理\2-14稳恒磁场2012\image4\4-5.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35" y="4077073"/>
            <a:ext cx="2509777" cy="188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物理课件\大学物理_78\大学物理\2-14稳恒磁场2012\image4\4-5.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260" y="4091238"/>
            <a:ext cx="2490890" cy="186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物理课件\大学物理_78\大学物理\2-14稳恒磁场2012\image4\4-5.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695" y="4077072"/>
            <a:ext cx="2498769" cy="187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65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08912" cy="5832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）带电粒子</a:t>
            </a:r>
            <a:r>
              <a:rPr lang="zh-CN" altLang="en-US" dirty="0"/>
              <a:t>初速度    与</a:t>
            </a:r>
            <a:r>
              <a:rPr lang="zh-CN" altLang="en-US" dirty="0" smtClean="0"/>
              <a:t>     成   角</a:t>
            </a:r>
            <a:r>
              <a:rPr lang="en-US" altLang="zh-CN" dirty="0" smtClean="0"/>
              <a:t>: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带电粒子参与两方面的运动：圆周运动、匀速直线运动。合成</a:t>
            </a:r>
            <a:r>
              <a:rPr lang="zh-CN" altLang="en-US" dirty="0"/>
              <a:t>：</a:t>
            </a:r>
            <a:r>
              <a:rPr lang="zh-CN" altLang="en-US" dirty="0" smtClean="0"/>
              <a:t>运动轨迹为螺旋线。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螺距</a:t>
            </a:r>
            <a:r>
              <a:rPr lang="zh-CN" altLang="en-US" dirty="0"/>
              <a:t>为：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半径为：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en-US" altLang="zh-CN" b="1" dirty="0" smtClean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712485"/>
              </p:ext>
            </p:extLst>
          </p:nvPr>
        </p:nvGraphicFramePr>
        <p:xfrm>
          <a:off x="4139952" y="836712"/>
          <a:ext cx="42227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0" name="公式" r:id="rId4" imgW="139680" imgH="177480" progId="Equation.3">
                  <p:embed/>
                </p:oleObj>
              </mc:Choice>
              <mc:Fallback>
                <p:oleObj name="公式" r:id="rId4" imgW="139680" imgH="1774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836712"/>
                        <a:ext cx="422275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9595322"/>
              </p:ext>
            </p:extLst>
          </p:nvPr>
        </p:nvGraphicFramePr>
        <p:xfrm>
          <a:off x="4880793" y="800708"/>
          <a:ext cx="3905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1" name="公式" r:id="rId6" imgW="152280" imgH="203040" progId="Equation.3">
                  <p:embed/>
                </p:oleObj>
              </mc:Choice>
              <mc:Fallback>
                <p:oleObj name="公式" r:id="rId6" imgW="152280" imgH="2030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0793" y="800708"/>
                        <a:ext cx="390525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231079"/>
              </p:ext>
            </p:extLst>
          </p:nvPr>
        </p:nvGraphicFramePr>
        <p:xfrm>
          <a:off x="1298128" y="1268760"/>
          <a:ext cx="3417888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2" name="Equation" r:id="rId8" imgW="1130040" imgH="482400" progId="Equation.DSMT4">
                  <p:embed/>
                </p:oleObj>
              </mc:Choice>
              <mc:Fallback>
                <p:oleObj name="Equation" r:id="rId8" imgW="1130040" imgH="4824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128" y="1268760"/>
                        <a:ext cx="3417888" cy="127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9057895"/>
              </p:ext>
            </p:extLst>
          </p:nvPr>
        </p:nvGraphicFramePr>
        <p:xfrm>
          <a:off x="1753677" y="4113076"/>
          <a:ext cx="2998343" cy="1044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3" name="Equation" r:id="rId10" imgW="1143000" imgH="419040" progId="Equation.DSMT4">
                  <p:embed/>
                </p:oleObj>
              </mc:Choice>
              <mc:Fallback>
                <p:oleObj name="Equation" r:id="rId10" imgW="1143000" imgH="4190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3677" y="4113076"/>
                        <a:ext cx="2998343" cy="10441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29">
            <a:hlinkClick r:id="rId12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095" y="3789040"/>
            <a:ext cx="3489325" cy="12938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</p:pic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6436193"/>
              </p:ext>
            </p:extLst>
          </p:nvPr>
        </p:nvGraphicFramePr>
        <p:xfrm>
          <a:off x="5758731" y="872716"/>
          <a:ext cx="32543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4" name="Equation" r:id="rId14" imgW="126720" imgH="177480" progId="Equation.DSMT4">
                  <p:embed/>
                </p:oleObj>
              </mc:Choice>
              <mc:Fallback>
                <p:oleObj name="Equation" r:id="rId14" imgW="126720" imgH="17748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8731" y="872716"/>
                        <a:ext cx="325437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19019"/>
              </p:ext>
            </p:extLst>
          </p:nvPr>
        </p:nvGraphicFramePr>
        <p:xfrm>
          <a:off x="1799692" y="5121188"/>
          <a:ext cx="1571625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5" name="Equation" r:id="rId16" imgW="583920" imgH="419040" progId="Equation.DSMT4">
                  <p:embed/>
                </p:oleObj>
              </mc:Choice>
              <mc:Fallback>
                <p:oleObj name="Equation" r:id="rId16" imgW="583920" imgH="419040" progId="Equation.DSMT4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9692" y="5121188"/>
                        <a:ext cx="1571625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545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80920" cy="5904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（</a:t>
            </a:r>
            <a:r>
              <a:rPr lang="en-US" altLang="zh-CN" dirty="0"/>
              <a:t>3</a:t>
            </a:r>
            <a:r>
              <a:rPr lang="zh-CN" altLang="en-US" dirty="0" smtClean="0"/>
              <a:t>）</a:t>
            </a:r>
            <a:r>
              <a:rPr lang="zh-CN" altLang="en-US" dirty="0"/>
              <a:t>磁聚焦</a:t>
            </a:r>
            <a:r>
              <a:rPr lang="zh-CN" altLang="en-US" dirty="0" smtClean="0"/>
              <a:t>原理</a:t>
            </a:r>
            <a:r>
              <a:rPr lang="en-US" altLang="zh-CN" dirty="0" smtClean="0"/>
              <a:t>:</a:t>
            </a:r>
          </a:p>
          <a:p>
            <a:r>
              <a:rPr lang="zh-CN" altLang="en-US" dirty="0" smtClean="0"/>
              <a:t>若</a:t>
            </a:r>
            <a:r>
              <a:rPr lang="zh-CN" altLang="en-US" dirty="0"/>
              <a:t>在磁场中的某点     发射一束具有相同      分量的同种</a:t>
            </a:r>
            <a:r>
              <a:rPr lang="zh-CN" altLang="en-US" dirty="0" smtClean="0"/>
              <a:t>带电粒子，尽管它们</a:t>
            </a:r>
            <a:r>
              <a:rPr lang="zh-CN" altLang="en-US" dirty="0"/>
              <a:t>的     分量如何</a:t>
            </a:r>
            <a:r>
              <a:rPr lang="zh-CN" altLang="en-US" dirty="0" smtClean="0"/>
              <a:t>不同，</a:t>
            </a:r>
            <a:r>
              <a:rPr lang="zh-CN" altLang="en-US" dirty="0"/>
              <a:t>轨道半径</a:t>
            </a:r>
            <a:r>
              <a:rPr lang="zh-CN" altLang="en-US" dirty="0" smtClean="0"/>
              <a:t>不同，但它们</a:t>
            </a:r>
            <a:r>
              <a:rPr lang="zh-CN" altLang="en-US" dirty="0"/>
              <a:t>都必将沿     的方向会聚于距发射点     为</a:t>
            </a:r>
            <a:r>
              <a:rPr lang="en-US" altLang="zh-CN" dirty="0" smtClean="0"/>
              <a:t>h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2h</a:t>
            </a:r>
            <a:r>
              <a:rPr lang="zh-CN" altLang="en-US" dirty="0"/>
              <a:t>、</a:t>
            </a:r>
            <a:r>
              <a:rPr lang="en-US" altLang="zh-CN" dirty="0" smtClean="0"/>
              <a:t>……</a:t>
            </a:r>
            <a:r>
              <a:rPr lang="zh-CN" altLang="en-US" dirty="0"/>
              <a:t>处，这个过程称为磁聚焦</a:t>
            </a:r>
            <a:r>
              <a:rPr lang="zh-CN" altLang="en-US" dirty="0" smtClean="0"/>
              <a:t>。</a:t>
            </a:r>
          </a:p>
          <a:p>
            <a:r>
              <a:rPr lang="zh-CN" altLang="en-US" dirty="0" smtClean="0"/>
              <a:t>或者</a:t>
            </a:r>
            <a:r>
              <a:rPr lang="en-US" altLang="zh-CN" dirty="0" smtClean="0"/>
              <a:t>V</a:t>
            </a:r>
            <a:r>
              <a:rPr lang="zh-CN" altLang="en-US" dirty="0" smtClean="0"/>
              <a:t>相同，</a:t>
            </a:r>
            <a:r>
              <a:rPr lang="el-GR" altLang="zh-CN" dirty="0" smtClean="0"/>
              <a:t>θ</a:t>
            </a:r>
            <a:r>
              <a:rPr lang="zh-CN" altLang="en-US" dirty="0" smtClean="0"/>
              <a:t>很小：</a:t>
            </a:r>
          </a:p>
          <a:p>
            <a:pPr marL="0" indent="0">
              <a:buNone/>
            </a:pPr>
            <a:endParaRPr lang="zh-CN" altLang="en-US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97958"/>
              </p:ext>
            </p:extLst>
          </p:nvPr>
        </p:nvGraphicFramePr>
        <p:xfrm>
          <a:off x="3909565" y="1412974"/>
          <a:ext cx="446411" cy="467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50" name="公式" r:id="rId4" imgW="152280" imgH="164880" progId="Equation.3">
                  <p:embed/>
                </p:oleObj>
              </mc:Choice>
              <mc:Fallback>
                <p:oleObj name="公式" r:id="rId4" imgW="152280" imgH="16488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9565" y="1412974"/>
                        <a:ext cx="446411" cy="4678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129301"/>
              </p:ext>
            </p:extLst>
          </p:nvPr>
        </p:nvGraphicFramePr>
        <p:xfrm>
          <a:off x="7704149" y="1268760"/>
          <a:ext cx="576263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51" name="公式" r:id="rId6" imgW="177480" imgH="228600" progId="Equation.3">
                  <p:embed/>
                </p:oleObj>
              </mc:Choice>
              <mc:Fallback>
                <p:oleObj name="公式" r:id="rId6" imgW="177480" imgH="228600" progId="Equation.3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4149" y="1268760"/>
                        <a:ext cx="576263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704130"/>
              </p:ext>
            </p:extLst>
          </p:nvPr>
        </p:nvGraphicFramePr>
        <p:xfrm>
          <a:off x="6768244" y="1808820"/>
          <a:ext cx="58737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52" name="公式" r:id="rId8" imgW="190440" imgH="215640" progId="Equation.3">
                  <p:embed/>
                </p:oleObj>
              </mc:Choice>
              <mc:Fallback>
                <p:oleObj name="公式" r:id="rId8" imgW="190440" imgH="215640" progId="Equation.3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8244" y="1808820"/>
                        <a:ext cx="587375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503418"/>
              </p:ext>
            </p:extLst>
          </p:nvPr>
        </p:nvGraphicFramePr>
        <p:xfrm>
          <a:off x="287524" y="2852936"/>
          <a:ext cx="3889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53" name="公式" r:id="rId10" imgW="152280" imgH="203040" progId="Equation.3">
                  <p:embed/>
                </p:oleObj>
              </mc:Choice>
              <mc:Fallback>
                <p:oleObj name="公式" r:id="rId10" imgW="152280" imgH="203040" progId="Equation.3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524" y="2852936"/>
                        <a:ext cx="388937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776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519" y="4437111"/>
            <a:ext cx="2944813" cy="161607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708858"/>
              </p:ext>
            </p:extLst>
          </p:nvPr>
        </p:nvGraphicFramePr>
        <p:xfrm>
          <a:off x="609489" y="4391385"/>
          <a:ext cx="2846387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54" name="公式" r:id="rId13" imgW="990360" imgH="228600" progId="Equation.3">
                  <p:embed/>
                </p:oleObj>
              </mc:Choice>
              <mc:Fallback>
                <p:oleObj name="公式" r:id="rId13" imgW="99036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489" y="4391385"/>
                        <a:ext cx="2846387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67321"/>
              </p:ext>
            </p:extLst>
          </p:nvPr>
        </p:nvGraphicFramePr>
        <p:xfrm>
          <a:off x="556221" y="5025678"/>
          <a:ext cx="2287587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55" name="公式" r:id="rId15" imgW="1041120" imgH="215640" progId="Equation.3">
                  <p:embed/>
                </p:oleObj>
              </mc:Choice>
              <mc:Fallback>
                <p:oleObj name="公式" r:id="rId15" imgW="1041120" imgH="2156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21" y="5025678"/>
                        <a:ext cx="2287587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367567"/>
              </p:ext>
            </p:extLst>
          </p:nvPr>
        </p:nvGraphicFramePr>
        <p:xfrm>
          <a:off x="575556" y="5618373"/>
          <a:ext cx="2135188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56" name="Equation" r:id="rId17" imgW="685800" imgH="419040" progId="Equation.DSMT4">
                  <p:embed/>
                </p:oleObj>
              </mc:Choice>
              <mc:Fallback>
                <p:oleObj name="Equation" r:id="rId17" imgW="685800" imgH="41904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556" y="5618373"/>
                        <a:ext cx="2135188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648639"/>
              </p:ext>
            </p:extLst>
          </p:nvPr>
        </p:nvGraphicFramePr>
        <p:xfrm>
          <a:off x="4788024" y="2888940"/>
          <a:ext cx="446088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57" name="公式" r:id="rId19" imgW="152280" imgH="164880" progId="Equation.3">
                  <p:embed/>
                </p:oleObj>
              </mc:Choice>
              <mc:Fallback>
                <p:oleObj name="公式" r:id="rId19" imgW="152280" imgH="164880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2888940"/>
                        <a:ext cx="446088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050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08912" cy="58326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6</a:t>
            </a:r>
            <a:r>
              <a:rPr lang="zh-CN" altLang="en-US" b="1" dirty="0" smtClean="0">
                <a:solidFill>
                  <a:srgbClr val="C00000"/>
                </a:solidFill>
              </a:rPr>
              <a:t>、回旋加速器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0" indent="620713">
              <a:buNone/>
            </a:pPr>
            <a:r>
              <a:rPr lang="zh-CN" altLang="en-US" dirty="0" smtClean="0"/>
              <a:t>磁场</a:t>
            </a:r>
            <a:r>
              <a:rPr lang="zh-CN" altLang="en-US" dirty="0"/>
              <a:t>：回旋</a:t>
            </a:r>
            <a:r>
              <a:rPr lang="zh-CN" altLang="en-US" dirty="0" smtClean="0"/>
              <a:t>作用</a:t>
            </a:r>
            <a:endParaRPr lang="en-US" altLang="zh-CN" dirty="0" smtClean="0"/>
          </a:p>
          <a:p>
            <a:pPr marL="0" indent="620713">
              <a:buNone/>
            </a:pPr>
            <a:r>
              <a:rPr lang="zh-CN" altLang="en-US" dirty="0" smtClean="0"/>
              <a:t>电场</a:t>
            </a:r>
            <a:r>
              <a:rPr lang="zh-CN" altLang="en-US" dirty="0"/>
              <a:t>：加速</a:t>
            </a:r>
            <a:r>
              <a:rPr lang="zh-CN" altLang="en-US" dirty="0" smtClean="0"/>
              <a:t>作用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交变电场</a:t>
            </a:r>
            <a:r>
              <a:rPr lang="zh-CN" altLang="en-US" dirty="0"/>
              <a:t>的</a:t>
            </a:r>
            <a:r>
              <a:rPr lang="zh-CN" altLang="en-US" dirty="0" smtClean="0"/>
              <a:t>周期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等于</a:t>
            </a:r>
            <a:r>
              <a:rPr lang="zh-CN" altLang="en-US" dirty="0"/>
              <a:t>粒子在磁场中</a:t>
            </a:r>
            <a:r>
              <a:rPr lang="zh-CN" altLang="en-US" dirty="0" smtClean="0"/>
              <a:t>作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圆周运动</a:t>
            </a:r>
            <a:r>
              <a:rPr lang="zh-CN" altLang="en-US" dirty="0"/>
              <a:t>的周期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粒子末速度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末动能</a:t>
            </a:r>
            <a:r>
              <a:rPr lang="zh-CN" altLang="en-US" dirty="0" smtClean="0"/>
              <a:t>：                                  （受限制）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098411"/>
              </p:ext>
            </p:extLst>
          </p:nvPr>
        </p:nvGraphicFramePr>
        <p:xfrm>
          <a:off x="2915816" y="4329100"/>
          <a:ext cx="2227262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16" name="公式" r:id="rId4" imgW="952200" imgH="419040" progId="Equation.3">
                  <p:embed/>
                </p:oleObj>
              </mc:Choice>
              <mc:Fallback>
                <p:oleObj name="公式" r:id="rId4" imgW="9522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4329100"/>
                        <a:ext cx="2227262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6017643"/>
              </p:ext>
            </p:extLst>
          </p:nvPr>
        </p:nvGraphicFramePr>
        <p:xfrm>
          <a:off x="5463319" y="4365104"/>
          <a:ext cx="130492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17" name="公式" r:id="rId6" imgW="558720" imgH="393480" progId="Equation.3">
                  <p:embed/>
                </p:oleObj>
              </mc:Choice>
              <mc:Fallback>
                <p:oleObj name="公式" r:id="rId6" imgW="5587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3319" y="4365104"/>
                        <a:ext cx="1304925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908628"/>
              </p:ext>
            </p:extLst>
          </p:nvPr>
        </p:nvGraphicFramePr>
        <p:xfrm>
          <a:off x="1806315" y="5373216"/>
          <a:ext cx="3233737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18" name="公式" r:id="rId8" imgW="1384200" imgH="419040" progId="Equation.3">
                  <p:embed/>
                </p:oleObj>
              </mc:Choice>
              <mc:Fallback>
                <p:oleObj name="公式" r:id="rId8" imgW="13842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6315" y="5373216"/>
                        <a:ext cx="3233737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25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979261"/>
            <a:ext cx="2500313" cy="251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9513909"/>
              </p:ext>
            </p:extLst>
          </p:nvPr>
        </p:nvGraphicFramePr>
        <p:xfrm>
          <a:off x="8061325" y="1998663"/>
          <a:ext cx="360363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19" name="Equation" r:id="rId11" imgW="152280" imgH="203040" progId="Equation.DSMT4">
                  <p:embed/>
                </p:oleObj>
              </mc:Choice>
              <mc:Fallback>
                <p:oleObj name="Equation" r:id="rId11" imgW="1522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061325" y="1998663"/>
                        <a:ext cx="360363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1125025"/>
              </p:ext>
            </p:extLst>
          </p:nvPr>
        </p:nvGraphicFramePr>
        <p:xfrm>
          <a:off x="6624228" y="2367669"/>
          <a:ext cx="360362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0" name="Equation" r:id="rId13" imgW="152280" imgH="190440" progId="Equation.DSMT4">
                  <p:embed/>
                </p:oleObj>
              </mc:Choice>
              <mc:Fallback>
                <p:oleObj name="Equation" r:id="rId13" imgW="152280" imgH="19044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4228" y="2367669"/>
                        <a:ext cx="360362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28536"/>
              </p:ext>
            </p:extLst>
          </p:nvPr>
        </p:nvGraphicFramePr>
        <p:xfrm>
          <a:off x="3563888" y="3248980"/>
          <a:ext cx="1361606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1" name="Equation" r:id="rId15" imgW="609480" imgH="419040" progId="Equation.DSMT4">
                  <p:embed/>
                </p:oleObj>
              </mc:Choice>
              <mc:Fallback>
                <p:oleObj name="Equation" r:id="rId15" imgW="60948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563888" y="3248980"/>
                        <a:ext cx="1361606" cy="936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5580112" y="2096852"/>
            <a:ext cx="2500313" cy="28803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6276894"/>
              </p:ext>
            </p:extLst>
          </p:nvPr>
        </p:nvGraphicFramePr>
        <p:xfrm>
          <a:off x="5153583" y="1966913"/>
          <a:ext cx="39052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2" name="Equation" r:id="rId17" imgW="164880" imgH="203040" progId="Equation.DSMT4">
                  <p:embed/>
                </p:oleObj>
              </mc:Choice>
              <mc:Fallback>
                <p:oleObj name="Equation" r:id="rId17" imgW="164880" imgH="20304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3583" y="1966913"/>
                        <a:ext cx="39052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492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08912" cy="58326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7</a:t>
            </a:r>
            <a:r>
              <a:rPr lang="zh-CN" altLang="en-US" b="1" dirty="0" smtClean="0">
                <a:solidFill>
                  <a:srgbClr val="C00000"/>
                </a:solidFill>
              </a:rPr>
              <a:t>、霍尔效应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dirty="0" smtClean="0"/>
              <a:t>位于</a:t>
            </a:r>
            <a:r>
              <a:rPr lang="zh-CN" altLang="en-US" dirty="0"/>
              <a:t>磁场中的载流体侧面出现电势差的</a:t>
            </a:r>
            <a:r>
              <a:rPr lang="zh-CN" altLang="en-US" dirty="0" smtClean="0"/>
              <a:t>现象。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平衡时：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sz="3000" dirty="0"/>
          </a:p>
          <a:p>
            <a:pPr marL="0" indent="0">
              <a:buNone/>
            </a:pPr>
            <a:r>
              <a:rPr lang="zh-CN" altLang="en-US" dirty="0" smtClean="0"/>
              <a:t>霍</a:t>
            </a:r>
            <a:r>
              <a:rPr lang="zh-CN" altLang="en-US" dirty="0"/>
              <a:t>耳电势差为</a:t>
            </a:r>
            <a:r>
              <a:rPr lang="zh-CN" altLang="en-US" dirty="0" smtClean="0"/>
              <a:t>：                                         ，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sz="1100" dirty="0" smtClean="0"/>
          </a:p>
          <a:p>
            <a:pPr marL="0" indent="0">
              <a:buNone/>
            </a:pPr>
            <a:r>
              <a:rPr lang="zh-CN" altLang="en-US" dirty="0" smtClean="0"/>
              <a:t>      ：霍</a:t>
            </a:r>
            <a:r>
              <a:rPr lang="zh-CN" altLang="en-US" dirty="0"/>
              <a:t>耳</a:t>
            </a:r>
            <a:r>
              <a:rPr lang="zh-CN" altLang="en-US" dirty="0" smtClean="0"/>
              <a:t>系数，仅</a:t>
            </a:r>
            <a:r>
              <a:rPr lang="zh-CN" altLang="en-US" dirty="0"/>
              <a:t>与材料</a:t>
            </a:r>
            <a:r>
              <a:rPr lang="zh-CN" altLang="en-US" dirty="0" smtClean="0"/>
              <a:t>有关，可正可负。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 smtClean="0"/>
              <a:t>应用：测</a:t>
            </a:r>
            <a:r>
              <a:rPr lang="en-US" altLang="zh-CN" dirty="0" smtClean="0"/>
              <a:t>n</a:t>
            </a:r>
            <a:r>
              <a:rPr lang="zh-CN" altLang="en-US" dirty="0" smtClean="0"/>
              <a:t>，磁场（磁传感器），常用半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导体材料制作霍尔器件。可确定半导体类型。</a:t>
            </a:r>
            <a:endParaRPr lang="zh-CN" altLang="en-US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855930"/>
              </p:ext>
            </p:extLst>
          </p:nvPr>
        </p:nvGraphicFramePr>
        <p:xfrm>
          <a:off x="1763688" y="1911362"/>
          <a:ext cx="1925637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8" name="Equation" r:id="rId4" imgW="685800" imgH="215640" progId="Equation.DSMT4">
                  <p:embed/>
                </p:oleObj>
              </mc:Choice>
              <mc:Fallback>
                <p:oleObj name="Equation" r:id="rId4" imgW="685800" imgH="215640" progId="Equation.DSMT4">
                  <p:embed/>
                  <p:pic>
                    <p:nvPicPr>
                      <p:cNvPr id="0" name="Object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1911362"/>
                        <a:ext cx="1925637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63209"/>
              </p:ext>
            </p:extLst>
          </p:nvPr>
        </p:nvGraphicFramePr>
        <p:xfrm>
          <a:off x="180975" y="2615567"/>
          <a:ext cx="1625600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9" name="Equation" r:id="rId6" imgW="583920" imgH="228600" progId="Equation.DSMT4">
                  <p:embed/>
                </p:oleObj>
              </mc:Choice>
              <mc:Fallback>
                <p:oleObj name="Equation" r:id="rId6" imgW="583920" imgH="228600" progId="Equation.DSMT4">
                  <p:embed/>
                  <p:pic>
                    <p:nvPicPr>
                      <p:cNvPr id="0" name="Object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5" y="2615567"/>
                        <a:ext cx="1625600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916803"/>
              </p:ext>
            </p:extLst>
          </p:nvPr>
        </p:nvGraphicFramePr>
        <p:xfrm>
          <a:off x="143508" y="3107680"/>
          <a:ext cx="22352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10" name="Equation" r:id="rId8" imgW="838080" imgH="393480" progId="Equation.DSMT4">
                  <p:embed/>
                </p:oleObj>
              </mc:Choice>
              <mc:Fallback>
                <p:oleObj name="Equation" r:id="rId8" imgW="838080" imgH="393480" progId="Equation.DSMT4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508" y="3107680"/>
                        <a:ext cx="223520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410837"/>
              </p:ext>
            </p:extLst>
          </p:nvPr>
        </p:nvGraphicFramePr>
        <p:xfrm>
          <a:off x="2822860" y="4051722"/>
          <a:ext cx="4089400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11" name="Equation" r:id="rId10" imgW="1574640" imgH="393480" progId="Equation.DSMT4">
                  <p:embed/>
                </p:oleObj>
              </mc:Choice>
              <mc:Fallback>
                <p:oleObj name="Equation" r:id="rId10" imgW="1574640" imgH="393480" progId="Equation.DSMT4">
                  <p:embed/>
                  <p:pic>
                    <p:nvPicPr>
                      <p:cNvPr id="0" name="Object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2860" y="4051722"/>
                        <a:ext cx="4089400" cy="1033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1601473"/>
              </p:ext>
            </p:extLst>
          </p:nvPr>
        </p:nvGraphicFramePr>
        <p:xfrm>
          <a:off x="7164288" y="4113076"/>
          <a:ext cx="1177925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12" name="Equation" r:id="rId12" imgW="533160" imgH="393480" progId="Equation.DSMT4">
                  <p:embed/>
                </p:oleObj>
              </mc:Choice>
              <mc:Fallback>
                <p:oleObj name="Equation" r:id="rId12" imgW="533160" imgH="393480" progId="Equation.DSMT4">
                  <p:embed/>
                  <p:pic>
                    <p:nvPicPr>
                      <p:cNvPr id="0" name="Object 1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4113076"/>
                        <a:ext cx="1177925" cy="86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4832995" y="1988840"/>
            <a:ext cx="3627437" cy="2275021"/>
            <a:chOff x="4716016" y="2132856"/>
            <a:chExt cx="3627437" cy="2275021"/>
          </a:xfrm>
        </p:grpSpPr>
        <p:pic>
          <p:nvPicPr>
            <p:cNvPr id="33800" name="Picture 8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585"/>
            <a:stretch/>
          </p:blipFill>
          <p:spPr bwMode="auto">
            <a:xfrm>
              <a:off x="4716016" y="2132856"/>
              <a:ext cx="3627437" cy="22750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1" name="直接箭头连接符 10"/>
            <p:cNvCxnSpPr/>
            <p:nvPr/>
          </p:nvCxnSpPr>
          <p:spPr>
            <a:xfrm flipV="1">
              <a:off x="6178662" y="3140968"/>
              <a:ext cx="373558" cy="39604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2" name="对象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74838837"/>
                </p:ext>
              </p:extLst>
            </p:nvPr>
          </p:nvGraphicFramePr>
          <p:xfrm>
            <a:off x="5998219" y="3533727"/>
            <a:ext cx="360362" cy="449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413" name="Equation" r:id="rId15" imgW="152280" imgH="190440" progId="Equation.DSMT4">
                    <p:embed/>
                  </p:oleObj>
                </mc:Choice>
                <mc:Fallback>
                  <p:oleObj name="Equation" r:id="rId15" imgW="152280" imgH="190440" progId="Equation.DSMT4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98219" y="3533727"/>
                          <a:ext cx="360362" cy="449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063829"/>
              </p:ext>
            </p:extLst>
          </p:nvPr>
        </p:nvGraphicFramePr>
        <p:xfrm>
          <a:off x="1835696" y="2633352"/>
          <a:ext cx="2990596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14" name="Equation" r:id="rId17" imgW="1066680" imgH="177480" progId="Equation.DSMT4">
                  <p:embed/>
                </p:oleObj>
              </mc:Choice>
              <mc:Fallback>
                <p:oleObj name="Equation" r:id="rId17" imgW="1066680" imgH="17748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2633352"/>
                        <a:ext cx="2990596" cy="504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63160"/>
              </p:ext>
            </p:extLst>
          </p:nvPr>
        </p:nvGraphicFramePr>
        <p:xfrm>
          <a:off x="287524" y="5086003"/>
          <a:ext cx="4476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15" name="Equation" r:id="rId19" imgW="203040" imgH="228600" progId="Equation.DSMT4">
                  <p:embed/>
                </p:oleObj>
              </mc:Choice>
              <mc:Fallback>
                <p:oleObj name="Equation" r:id="rId19" imgW="203040" imgH="2286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524" y="5086003"/>
                        <a:ext cx="447675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537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8856984" cy="936104"/>
          </a:xfrm>
        </p:spPr>
        <p:txBody>
          <a:bodyPr>
            <a:noAutofit/>
          </a:bodyPr>
          <a:lstStyle/>
          <a:p>
            <a:pPr lvl="0">
              <a:spcBef>
                <a:spcPct val="50000"/>
              </a:spcBef>
              <a:defRPr/>
            </a:pPr>
            <a:r>
              <a:rPr lang="zh-CN" altLang="en-US" b="1" dirty="0" smtClean="0">
                <a:latin typeface="+mj-ea"/>
              </a:rPr>
              <a:t>本章小结</a:t>
            </a:r>
            <a:endParaRPr lang="zh-CN" altLang="en-US" b="1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268760"/>
            <a:ext cx="8892480" cy="532859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	</a:t>
            </a:r>
            <a:endParaRPr lang="en-US" altLang="zh-C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2"/>
              <p:cNvSpPr txBox="1">
                <a:spLocks noChangeArrowheads="1"/>
              </p:cNvSpPr>
              <p:nvPr/>
            </p:nvSpPr>
            <p:spPr bwMode="auto">
              <a:xfrm>
                <a:off x="252028" y="1340768"/>
                <a:ext cx="8604448" cy="52629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accent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3200" b="1" dirty="0" smtClean="0">
                    <a:solidFill>
                      <a:srgbClr val="0000FF"/>
                    </a:solidFill>
                    <a:latin typeface="宋体" charset="-122"/>
                  </a:rPr>
                  <a:t>一、稳恒磁场的基本特性</a:t>
                </a:r>
                <a:endParaRPr lang="en-US" altLang="zh-CN" sz="3200" b="1" dirty="0" smtClean="0">
                  <a:solidFill>
                    <a:srgbClr val="0000FF"/>
                  </a:solidFill>
                  <a:latin typeface="宋体" charset="-122"/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n-US" altLang="zh-CN" sz="3200" dirty="0" smtClean="0">
                    <a:solidFill>
                      <a:prstClr val="black"/>
                    </a:solidFill>
                    <a:latin typeface="宋体" charset="-122"/>
                  </a:rPr>
                  <a:t>1</a:t>
                </a:r>
                <a:r>
                  <a:rPr lang="zh-CN" altLang="en-US" sz="3200" dirty="0" smtClean="0">
                    <a:solidFill>
                      <a:prstClr val="black"/>
                    </a:solidFill>
                    <a:latin typeface="宋体" charset="-122"/>
                  </a:rPr>
                  <a:t>、</a:t>
                </a:r>
                <a:r>
                  <a:rPr lang="zh-CN" altLang="en-US" sz="3200" dirty="0">
                    <a:solidFill>
                      <a:prstClr val="black"/>
                    </a:solidFill>
                    <a:latin typeface="宋体" charset="-122"/>
                  </a:rPr>
                  <a:t>环路</a:t>
                </a:r>
                <a14:m>
                  <m:oMath xmlns:m="http://schemas.openxmlformats.org/officeDocument/2006/math">
                    <m:r>
                      <a:rPr lang="zh-CN" altLang="en-US" sz="3200" i="1" dirty="0" smtClean="0">
                        <a:solidFill>
                          <a:prstClr val="black"/>
                        </a:solidFill>
                        <a:latin typeface="Cambria Math"/>
                      </a:rPr>
                      <m:t>定理</m:t>
                    </m:r>
                  </m:oMath>
                </a14:m>
                <a:r>
                  <a:rPr lang="zh-CN" altLang="en-US" sz="3200" dirty="0" smtClean="0">
                    <a:solidFill>
                      <a:prstClr val="black"/>
                    </a:solidFill>
                    <a:latin typeface="Cambria Math"/>
                  </a:rPr>
                  <a:t>：</a:t>
                </a:r>
                <a:endParaRPr lang="en-US" altLang="zh-CN" sz="3200" dirty="0" smtClean="0">
                  <a:solidFill>
                    <a:prstClr val="black"/>
                  </a:solidFill>
                  <a:latin typeface="Cambria Math"/>
                </a:endParaRPr>
              </a:p>
              <a:p>
                <a:pPr>
                  <a:spcBef>
                    <a:spcPct val="50000"/>
                  </a:spcBef>
                </a:pPr>
                <a:endParaRPr lang="en-US" altLang="zh-CN" dirty="0" smtClean="0">
                  <a:solidFill>
                    <a:prstClr val="black"/>
                  </a:solidFill>
                  <a:latin typeface="宋体" charset="-122"/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zh-CN" altLang="en-US" sz="3200" dirty="0" smtClean="0">
                    <a:solidFill>
                      <a:prstClr val="black"/>
                    </a:solidFill>
                    <a:latin typeface="宋体" charset="-122"/>
                  </a:rPr>
                  <a:t>稳恒磁场不是保守场，不可能像电场那样引入位函数。</a:t>
                </a:r>
                <a:endParaRPr lang="en-US" altLang="zh-CN" sz="3200" dirty="0" smtClean="0">
                  <a:solidFill>
                    <a:prstClr val="black"/>
                  </a:solidFill>
                  <a:latin typeface="宋体" charset="-122"/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n-US" altLang="zh-CN" sz="3200" dirty="0" smtClean="0">
                    <a:solidFill>
                      <a:prstClr val="black"/>
                    </a:solidFill>
                    <a:latin typeface="宋体" charset="-122"/>
                  </a:rPr>
                  <a:t>2</a:t>
                </a:r>
                <a:r>
                  <a:rPr lang="zh-CN" altLang="en-US" sz="3200" dirty="0" smtClean="0">
                    <a:solidFill>
                      <a:prstClr val="black"/>
                    </a:solidFill>
                    <a:latin typeface="宋体" charset="-122"/>
                  </a:rPr>
                  <a:t>、高斯定理：</a:t>
                </a:r>
                <a:endParaRPr lang="en-US" altLang="zh-CN" sz="3200" dirty="0" smtClean="0">
                  <a:solidFill>
                    <a:prstClr val="black"/>
                  </a:solidFill>
                  <a:latin typeface="宋体" charset="-122"/>
                </a:endParaRPr>
              </a:p>
              <a:p>
                <a:pPr>
                  <a:spcBef>
                    <a:spcPct val="50000"/>
                  </a:spcBef>
                </a:pPr>
                <a:endParaRPr lang="en-US" altLang="zh-CN" sz="1400" dirty="0" smtClean="0">
                  <a:solidFill>
                    <a:prstClr val="black"/>
                  </a:solidFill>
                  <a:latin typeface="宋体" charset="-122"/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zh-CN" altLang="en-US" sz="3200" dirty="0" smtClean="0">
                    <a:solidFill>
                      <a:prstClr val="black"/>
                    </a:solidFill>
                    <a:latin typeface="宋体" charset="-122"/>
                  </a:rPr>
                  <a:t>说明磁力线总是闭合的，或者说，磁荷（磁单极）是不存在的。</a:t>
                </a:r>
                <a:endParaRPr lang="en-US" altLang="zh-CN" sz="3200" dirty="0">
                  <a:solidFill>
                    <a:prstClr val="black"/>
                  </a:solidFill>
                  <a:latin typeface="宋体" charset="-122"/>
                </a:endParaRPr>
              </a:p>
            </p:txBody>
          </p:sp>
        </mc:Choice>
        <mc:Fallback xmlns="">
          <p:sp>
            <p:nvSpPr>
              <p:cNvPr id="5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2028" y="1340768"/>
                <a:ext cx="8604448" cy="5262979"/>
              </a:xfrm>
              <a:prstGeom prst="rect">
                <a:avLst/>
              </a:prstGeom>
              <a:blipFill rotWithShape="1">
                <a:blip r:embed="rId3"/>
                <a:stretch>
                  <a:fillRect l="-1771" t="-1506" b="-28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accent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584798"/>
              </p:ext>
            </p:extLst>
          </p:nvPr>
        </p:nvGraphicFramePr>
        <p:xfrm>
          <a:off x="2699792" y="1988840"/>
          <a:ext cx="2919413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4" name="Equation" r:id="rId4" imgW="1066680" imgH="368280" progId="Equation.DSMT4">
                  <p:embed/>
                </p:oleObj>
              </mc:Choice>
              <mc:Fallback>
                <p:oleObj name="Equation" r:id="rId4" imgW="1066680" imgH="36828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1988840"/>
                        <a:ext cx="2919413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4890878"/>
              </p:ext>
            </p:extLst>
          </p:nvPr>
        </p:nvGraphicFramePr>
        <p:xfrm>
          <a:off x="2915816" y="4230278"/>
          <a:ext cx="2584450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5" name="Equation" r:id="rId6" imgW="787320" imgH="380880" progId="Equation.DSMT4">
                  <p:embed/>
                </p:oleObj>
              </mc:Choice>
              <mc:Fallback>
                <p:oleObj name="Equation" r:id="rId6" imgW="787320" imgH="38088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4230278"/>
                        <a:ext cx="2584450" cy="125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273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b="1" dirty="0" smtClean="0">
                    <a:solidFill>
                      <a:srgbClr val="0000FF"/>
                    </a:solidFill>
                  </a:rPr>
                  <a:t>二、重要公式</a:t>
                </a:r>
                <a:endParaRPr lang="en-US" altLang="zh-CN" b="1" dirty="0" smtClean="0">
                  <a:solidFill>
                    <a:srgbClr val="0000FF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b="1" dirty="0" smtClean="0">
                    <a:solidFill>
                      <a:srgbClr val="C00000"/>
                    </a:solidFill>
                  </a:rPr>
                  <a:t>1</a:t>
                </a:r>
                <a:r>
                  <a:rPr lang="zh-CN" altLang="en-US" b="1" dirty="0" smtClean="0">
                    <a:solidFill>
                      <a:srgbClr val="C00000"/>
                    </a:solidFill>
                  </a:rPr>
                  <a:t>、毕</a:t>
                </a:r>
                <a:r>
                  <a:rPr lang="en-US" altLang="zh-CN" b="1" dirty="0" smtClean="0">
                    <a:solidFill>
                      <a:srgbClr val="C00000"/>
                    </a:solidFill>
                  </a:rPr>
                  <a:t>-</a:t>
                </a:r>
                <a:r>
                  <a:rPr lang="zh-CN" altLang="en-US" b="1" dirty="0" smtClean="0">
                    <a:solidFill>
                      <a:srgbClr val="C00000"/>
                    </a:solidFill>
                  </a:rPr>
                  <a:t>萨定律：</a:t>
                </a:r>
                <a:endParaRPr lang="en-US" altLang="zh-CN" b="1" dirty="0" smtClean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acc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𝑘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𝐼𝑑</m:t>
                          </m:r>
                          <m:acc>
                            <m:accPr>
                              <m:chr m:val="⃗"/>
                              <m:ctrlP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e>
                          </m:acc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  <m:acc>
                            <m:accPr>
                              <m:chr m:val="̂"/>
                              <m:ctrlP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pPr marL="0" lvl="0" indent="0">
                  <a:buNone/>
                </a:pPr>
                <a:r>
                  <a:rPr lang="zh-CN" altLang="en-US" dirty="0">
                    <a:solidFill>
                      <a:prstClr val="black"/>
                    </a:solidFill>
                    <a:latin typeface="宋体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/>
                      </a:rPr>
                      <m:t>𝑘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/>
                          </a:rPr>
                          <m:t>4</m:t>
                        </m:r>
                        <m:r>
                          <a:rPr lang="zh-CN" alt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宋体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i="1" dirty="0">
                        <a:solidFill>
                          <a:prstClr val="black"/>
                        </a:solidFill>
                        <a:latin typeface="Cambria Math"/>
                      </a:rPr>
                      <m:t>=4</m:t>
                    </m:r>
                    <m:r>
                      <a:rPr lang="zh-CN" altLang="en-US" i="1" dirty="0">
                        <a:solidFill>
                          <a:prstClr val="black"/>
                        </a:solidFill>
                        <a:latin typeface="Cambria Math"/>
                      </a:rPr>
                      <m:t>𝜋</m:t>
                    </m:r>
                    <m:r>
                      <a:rPr lang="en-US" altLang="zh-CN" i="1" dirty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×</m:t>
                    </m:r>
                    <m:sSup>
                      <m:sSupPr>
                        <m:ctrlP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−7</m:t>
                        </m:r>
                      </m:sup>
                    </m:sSup>
                    <m:r>
                      <a:rPr lang="zh-CN" altLang="en-US" i="1" dirty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亨</m:t>
                    </m:r>
                    <m:r>
                      <a:rPr lang="en-US" altLang="zh-CN" i="1" dirty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/</m:t>
                    </m:r>
                    <m:r>
                      <a:rPr lang="zh-CN" altLang="en-US" i="1" dirty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米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宋体" charset="-122"/>
                  </a:rPr>
                  <a:t>，为真空中的磁导率。</a:t>
                </a:r>
                <a:endParaRPr lang="en-US" altLang="zh-CN" dirty="0">
                  <a:solidFill>
                    <a:prstClr val="black"/>
                  </a:solidFill>
                  <a:latin typeface="宋体" charset="-122"/>
                </a:endParaRPr>
              </a:p>
              <a:p>
                <a:pPr marL="0" indent="0">
                  <a:buNone/>
                </a:pPr>
                <a:r>
                  <a:rPr lang="zh-CN" altLang="en-US" b="1" dirty="0" smtClean="0">
                    <a:solidFill>
                      <a:srgbClr val="C00000"/>
                    </a:solidFill>
                  </a:rPr>
                  <a:t>叠加原理：</a:t>
                </a:r>
                <a:endParaRPr lang="en-US" altLang="zh-CN" b="1" dirty="0" smtClean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 smtClean="0"/>
                  <a:t>导线</a:t>
                </a:r>
                <a:r>
                  <a:rPr lang="en-US" altLang="zh-CN" dirty="0" smtClean="0"/>
                  <a:t>L</a:t>
                </a:r>
                <a:r>
                  <a:rPr lang="zh-CN" altLang="en-US" dirty="0" smtClean="0"/>
                  <a:t>产生的磁场：</a:t>
                </a:r>
                <a:endParaRPr lang="en-US" altLang="zh-CN" dirty="0" smtClean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acc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</m:acc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nary>
                            <m:nary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𝐼</m:t>
                                  </m:r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𝑑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altLang="zh-CN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𝑙</m:t>
                                      </m:r>
                                    </m:e>
                                  </m:acc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×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>
                  <a:solidFill>
                    <a:prstClr val="black"/>
                  </a:solidFill>
                  <a:latin typeface="宋体" charset="-122"/>
                </a:endParaRPr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  <a:blipFill rotWithShape="1">
                <a:blip r:embed="rId3"/>
                <a:stretch>
                  <a:fillRect l="-1856" t="-1881" r="-1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95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08912" cy="5832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2</a:t>
            </a:r>
            <a:r>
              <a:rPr lang="zh-CN" altLang="en-US" b="1" dirty="0" smtClean="0">
                <a:solidFill>
                  <a:srgbClr val="C00000"/>
                </a:solidFill>
              </a:rPr>
              <a:t>、安培定律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386262"/>
              </p:ext>
            </p:extLst>
          </p:nvPr>
        </p:nvGraphicFramePr>
        <p:xfrm>
          <a:off x="395536" y="1340768"/>
          <a:ext cx="3528393" cy="2245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39" name="Equation" r:id="rId4" imgW="1117440" imgH="711000" progId="Equation.DSMT4">
                  <p:embed/>
                </p:oleObj>
              </mc:Choice>
              <mc:Fallback>
                <p:oleObj name="Equation" r:id="rId4" imgW="111744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536" y="1340768"/>
                        <a:ext cx="3528393" cy="2245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792748"/>
              </p:ext>
            </p:extLst>
          </p:nvPr>
        </p:nvGraphicFramePr>
        <p:xfrm>
          <a:off x="251520" y="3429000"/>
          <a:ext cx="4251325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0" name="Equation" r:id="rId6" imgW="1346040" imgH="965160" progId="Equation.DSMT4">
                  <p:embed/>
                </p:oleObj>
              </mc:Choice>
              <mc:Fallback>
                <p:oleObj name="Equation" r:id="rId6" imgW="1346040" imgH="96516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429000"/>
                        <a:ext cx="4251325" cy="304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194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08912" cy="5832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zh-CN" altLang="en-US" b="1" dirty="0" smtClean="0">
                <a:solidFill>
                  <a:srgbClr val="C00000"/>
                </a:solidFill>
              </a:rPr>
              <a:t>、安培</a:t>
            </a:r>
            <a:r>
              <a:rPr lang="zh-CN" altLang="en-US" b="1" dirty="0">
                <a:solidFill>
                  <a:srgbClr val="C00000"/>
                </a:solidFill>
              </a:rPr>
              <a:t>公式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 </a:t>
            </a:r>
            <a:r>
              <a:rPr lang="zh-CN" altLang="en-US" dirty="0" smtClean="0"/>
              <a:t>载流直导线在均匀磁场中受力：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   安培力是</a:t>
            </a:r>
            <a:r>
              <a:rPr lang="zh-CN" altLang="en-US" dirty="0"/>
              <a:t>洛伦兹</a:t>
            </a:r>
            <a:r>
              <a:rPr lang="zh-CN" altLang="en-US" dirty="0" smtClean="0"/>
              <a:t>力的宏观效应。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4</a:t>
            </a:r>
            <a:r>
              <a:rPr lang="zh-CN" altLang="en-US" b="1" dirty="0" smtClean="0">
                <a:solidFill>
                  <a:srgbClr val="C00000"/>
                </a:solidFill>
              </a:rPr>
              <a:t>、磁力矩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 smtClean="0"/>
              <a:t>        </a:t>
            </a:r>
            <a:r>
              <a:rPr lang="zh-CN" altLang="en-US" dirty="0" smtClean="0"/>
              <a:t>平面线圈在均匀磁场中所受磁力矩：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   </a:t>
            </a:r>
            <a:r>
              <a:rPr lang="zh-CN" altLang="en-US" dirty="0" smtClean="0"/>
              <a:t>平面载流线圈磁矩矢量：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017657"/>
              </p:ext>
            </p:extLst>
          </p:nvPr>
        </p:nvGraphicFramePr>
        <p:xfrm>
          <a:off x="863588" y="1340768"/>
          <a:ext cx="223202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34" name="Equation" r:id="rId4" imgW="812520" imgH="203040" progId="Equation.DSMT4">
                  <p:embed/>
                </p:oleObj>
              </mc:Choice>
              <mc:Fallback>
                <p:oleObj name="Equation" r:id="rId4" imgW="8125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3588" y="1340768"/>
                        <a:ext cx="2232025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805010"/>
              </p:ext>
            </p:extLst>
          </p:nvPr>
        </p:nvGraphicFramePr>
        <p:xfrm>
          <a:off x="2781300" y="4293096"/>
          <a:ext cx="1862138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35" name="Equation" r:id="rId6" imgW="622080" imgH="203040" progId="Equation.DSMT4">
                  <p:embed/>
                </p:oleObj>
              </mc:Choice>
              <mc:Fallback>
                <p:oleObj name="Equation" r:id="rId6" imgW="6220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81300" y="4293096"/>
                        <a:ext cx="1862138" cy="608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66096"/>
              </p:ext>
            </p:extLst>
          </p:nvPr>
        </p:nvGraphicFramePr>
        <p:xfrm>
          <a:off x="6469645" y="1933017"/>
          <a:ext cx="188277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36" name="Equation" r:id="rId8" imgW="685800" imgH="190440" progId="Equation.DSMT4">
                  <p:embed/>
                </p:oleObj>
              </mc:Choice>
              <mc:Fallback>
                <p:oleObj name="Equation" r:id="rId8" imgW="685800" imgH="19044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9645" y="1933017"/>
                        <a:ext cx="1882775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175073"/>
              </p:ext>
            </p:extLst>
          </p:nvPr>
        </p:nvGraphicFramePr>
        <p:xfrm>
          <a:off x="2483768" y="5591200"/>
          <a:ext cx="2849563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37" name="Equation" r:id="rId10" imgW="952200" imgH="215640" progId="Equation.DSMT4">
                  <p:embed/>
                </p:oleObj>
              </mc:Choice>
              <mc:Fallback>
                <p:oleObj name="Equation" r:id="rId10" imgW="952200" imgH="21564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5591200"/>
                        <a:ext cx="2849563" cy="64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852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b="1" dirty="0">
                    <a:solidFill>
                      <a:srgbClr val="C00000"/>
                    </a:solidFill>
                  </a:rPr>
                  <a:t>5</a:t>
                </a:r>
                <a:r>
                  <a:rPr lang="zh-CN" altLang="en-US" b="1" dirty="0" smtClean="0">
                    <a:solidFill>
                      <a:srgbClr val="C00000"/>
                    </a:solidFill>
                  </a:rPr>
                  <a:t>、洛伦兹力</a:t>
                </a:r>
                <a:endParaRPr lang="en-US" altLang="zh-CN" b="1" dirty="0" smtClean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/>
                            </a:rPr>
                            <m:t>𝐹</m:t>
                          </m:r>
                        </m:e>
                      </m:acc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r>
                        <a:rPr lang="en-US" altLang="zh-CN" i="1">
                          <a:latin typeface="Cambria Math"/>
                        </a:rPr>
                        <m:t>𝑞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/>
                            </a:rPr>
                            <m:t>𝑣</m:t>
                          </m:r>
                        </m:e>
                      </m:acc>
                      <m:r>
                        <a:rPr lang="en-US" altLang="zh-CN" i="1">
                          <a:latin typeface="Cambria Math"/>
                          <a:ea typeface="Cambria Math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 smtClean="0">
                    <a:sym typeface="Wingdings" pitchFamily="2" charset="2"/>
                  </a:rPr>
                  <a:t>（</a:t>
                </a:r>
                <a:r>
                  <a:rPr lang="en-US" altLang="zh-CN" dirty="0" smtClean="0">
                    <a:sym typeface="Wingdings" pitchFamily="2" charset="2"/>
                  </a:rPr>
                  <a:t>1</a:t>
                </a:r>
                <a:r>
                  <a:rPr lang="zh-CN" altLang="en-US" dirty="0" smtClean="0">
                    <a:sym typeface="Wingdings" pitchFamily="2" charset="2"/>
                  </a:rPr>
                  <a:t>）只作用于运动电荷</a:t>
                </a:r>
                <a:endParaRPr lang="en-US" altLang="zh-CN" dirty="0" smtClean="0">
                  <a:sym typeface="Wingdings" pitchFamily="2" charset="2"/>
                </a:endParaRPr>
              </a:p>
              <a:p>
                <a:pPr marL="1077913" indent="-1077913">
                  <a:buNone/>
                </a:pPr>
                <a:r>
                  <a:rPr lang="zh-CN" altLang="en-US" dirty="0" smtClean="0">
                    <a:sym typeface="Wingdings" pitchFamily="2" charset="2"/>
                  </a:rPr>
                  <a:t>（</a:t>
                </a:r>
                <a:r>
                  <a:rPr lang="en-US" altLang="zh-CN" dirty="0" smtClean="0">
                    <a:sym typeface="Wingdings" pitchFamily="2" charset="2"/>
                  </a:rPr>
                  <a:t>2</a:t>
                </a:r>
                <a:r>
                  <a:rPr lang="zh-CN" altLang="en-US" dirty="0" smtClean="0">
                    <a:sym typeface="Wingdings" pitchFamily="2" charset="2"/>
                  </a:rPr>
                  <a:t>）力与速度垂直，只改变方向，不改变速   率。</a:t>
                </a:r>
                <a:endParaRPr lang="en-US" altLang="zh-CN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ym typeface="Wingdings" pitchFamily="2" charset="2"/>
                  </a:rPr>
                  <a:t>（</a:t>
                </a:r>
                <a:r>
                  <a:rPr lang="en-US" altLang="zh-CN" dirty="0" smtClean="0">
                    <a:sym typeface="Wingdings" pitchFamily="2" charset="2"/>
                  </a:rPr>
                  <a:t>3</a:t>
                </a:r>
                <a:r>
                  <a:rPr lang="zh-CN" altLang="en-US" dirty="0" smtClean="0">
                    <a:sym typeface="Wingdings" pitchFamily="2" charset="2"/>
                  </a:rPr>
                  <a:t>）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 smtClean="0">
                            <a:latin typeface="Cambria Math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  <a:sym typeface="Wingdings" pitchFamily="2" charset="2"/>
                          </a:rPr>
                          <m:t>𝐹</m:t>
                        </m:r>
                      </m:e>
                    </m:acc>
                  </m:oMath>
                </a14:m>
                <a:r>
                  <a:rPr lang="zh-CN" altLang="en-US" dirty="0" smtClean="0"/>
                  <a:t>与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dirty="0" smtClean="0"/>
                  <a:t>垂直。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b="1" dirty="0">
                    <a:solidFill>
                      <a:srgbClr val="C00000"/>
                    </a:solidFill>
                  </a:rPr>
                  <a:t>6</a:t>
                </a:r>
                <a:r>
                  <a:rPr lang="zh-CN" altLang="en-US" b="1" dirty="0" smtClean="0">
                    <a:solidFill>
                      <a:srgbClr val="C00000"/>
                    </a:solidFill>
                  </a:rPr>
                  <a:t>、霍尔效应</a:t>
                </a:r>
                <a:endParaRPr lang="en-US" altLang="zh-CN" b="1" dirty="0" smtClean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       霍尔系数：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  <a:blipFill rotWithShape="1">
                <a:blip r:embed="rId4"/>
                <a:stretch>
                  <a:fillRect l="-1856" t="-1881" r="-965" b="-19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4433094"/>
              </p:ext>
            </p:extLst>
          </p:nvPr>
        </p:nvGraphicFramePr>
        <p:xfrm>
          <a:off x="935596" y="4710113"/>
          <a:ext cx="1978025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09" name="Equation" r:id="rId5" imgW="761760" imgH="393480" progId="Equation.DSMT4">
                  <p:embed/>
                </p:oleObj>
              </mc:Choice>
              <mc:Fallback>
                <p:oleObj name="Equation" r:id="rId5" imgW="761760" imgH="39348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596" y="4710113"/>
                        <a:ext cx="1978025" cy="1033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15680"/>
              </p:ext>
            </p:extLst>
          </p:nvPr>
        </p:nvGraphicFramePr>
        <p:xfrm>
          <a:off x="2807804" y="5772422"/>
          <a:ext cx="1192213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10" name="Equation" r:id="rId7" imgW="533160" imgH="393480" progId="Equation.DSMT4">
                  <p:embed/>
                </p:oleObj>
              </mc:Choice>
              <mc:Fallback>
                <p:oleObj name="Equation" r:id="rId7" imgW="533160" imgH="39348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7804" y="5772422"/>
                        <a:ext cx="1192213" cy="89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900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64704"/>
            <a:ext cx="8208912" cy="5832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 smtClean="0">
                <a:solidFill>
                  <a:srgbClr val="0000FF"/>
                </a:solidFill>
              </a:rPr>
              <a:t>三、主要问题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1</a:t>
            </a:r>
            <a:r>
              <a:rPr lang="zh-CN" altLang="en-US" b="1" dirty="0" smtClean="0">
                <a:solidFill>
                  <a:srgbClr val="C00000"/>
                </a:solidFill>
              </a:rPr>
              <a:t>、已知电流分布，求磁感应强度矢量分布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dirty="0" smtClean="0"/>
              <a:t> 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）毕</a:t>
            </a:r>
            <a:r>
              <a:rPr lang="en-US" altLang="zh-CN" dirty="0" smtClean="0"/>
              <a:t>-</a:t>
            </a:r>
            <a:r>
              <a:rPr lang="zh-CN" altLang="en-US" dirty="0" smtClean="0"/>
              <a:t>萨定律、磁场叠加原理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）安培环路定理（有时结合磁场叠加原理）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2</a:t>
            </a:r>
            <a:r>
              <a:rPr lang="zh-CN" altLang="en-US" b="1" dirty="0" smtClean="0">
                <a:solidFill>
                  <a:srgbClr val="C00000"/>
                </a:solidFill>
              </a:rPr>
              <a:t>、磁场力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dirty="0" smtClean="0"/>
              <a:t>      载流导线所受安培力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安培公式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  运动电荷所受磁力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洛伦兹力公式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532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0" y="1268760"/>
                <a:ext cx="9144000" cy="5472608"/>
              </a:xfrm>
            </p:spPr>
            <p:txBody>
              <a:bodyPr>
                <a:normAutofit fontScale="92500"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zh-CN" altLang="en-US" b="1" dirty="0" smtClean="0">
                    <a:solidFill>
                      <a:srgbClr val="0000FF"/>
                    </a:solidFill>
                  </a:rPr>
                  <a:t>一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、毕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-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萨</a:t>
                </a:r>
                <a:r>
                  <a:rPr lang="zh-CN" altLang="en-US" b="1" dirty="0" smtClean="0">
                    <a:solidFill>
                      <a:srgbClr val="0000FF"/>
                    </a:solidFill>
                  </a:rPr>
                  <a:t>定律</a:t>
                </a:r>
                <a:endParaRPr lang="en-US" altLang="zh-CN" b="1" dirty="0" smtClean="0">
                  <a:solidFill>
                    <a:srgbClr val="0000FF"/>
                  </a:solidFill>
                </a:endParaRPr>
              </a:p>
              <a:p>
                <a:pPr lvl="0">
                  <a:spcBef>
                    <a:spcPts val="0"/>
                  </a:spcBef>
                </a:pPr>
                <a:r>
                  <a:rPr lang="zh-CN" altLang="en-US" dirty="0" smtClean="0">
                    <a:solidFill>
                      <a:prstClr val="black"/>
                    </a:solidFill>
                    <a:latin typeface="宋体" charset="-122"/>
                  </a:rPr>
                  <a:t>电流元：载流导线分割为线元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/>
                      </a:rPr>
                      <m:t>𝑑𝑙</m:t>
                    </m:r>
                  </m:oMath>
                </a14:m>
                <a:r>
                  <a:rPr lang="en-US" altLang="zh-CN" dirty="0" smtClean="0">
                    <a:solidFill>
                      <a:prstClr val="black"/>
                    </a:solidFill>
                    <a:latin typeface="宋体" charset="-122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𝐼𝑑</m:t>
                    </m:r>
                    <m:acc>
                      <m:accPr>
                        <m:chr m:val="⃗"/>
                        <m:ctrlP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𝑙</m:t>
                        </m:r>
                      </m:e>
                    </m:acc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  <a:latin typeface="宋体" charset="-122"/>
                  </a:rPr>
                  <a:t>叫做电流元。</a:t>
                </a:r>
                <a:endParaRPr lang="en-US" altLang="zh-CN" dirty="0" smtClean="0">
                  <a:solidFill>
                    <a:prstClr val="black"/>
                  </a:solidFill>
                  <a:latin typeface="宋体" charset="-122"/>
                </a:endParaRPr>
              </a:p>
              <a:p>
                <a:pPr lvl="0">
                  <a:spcBef>
                    <a:spcPts val="0"/>
                  </a:spcBef>
                </a:pPr>
                <a:r>
                  <a:rPr lang="zh-CN" altLang="en-US" dirty="0" smtClean="0">
                    <a:solidFill>
                      <a:prstClr val="black"/>
                    </a:solidFill>
                    <a:latin typeface="宋体" charset="-122"/>
                  </a:rPr>
                  <a:t>定律内容：电流元矢量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/>
                      </a:rPr>
                      <m:t>𝐼𝑑𝑙</m:t>
                    </m:r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  <a:latin typeface="宋体" charset="-122"/>
                  </a:rPr>
                  <a:t>在离自身为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𝑟</m:t>
                        </m:r>
                      </m:e>
                    </m:acc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  <a:latin typeface="宋体" charset="-122"/>
                  </a:rPr>
                  <a:t>处产生的磁</a:t>
                </a:r>
                <a:endParaRPr lang="en-US" altLang="zh-CN" dirty="0" smtClean="0">
                  <a:solidFill>
                    <a:prstClr val="black"/>
                  </a:solidFill>
                  <a:latin typeface="宋体" charset="-122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en-US" altLang="zh-CN" sz="1900" dirty="0">
                    <a:solidFill>
                      <a:prstClr val="black"/>
                    </a:solidFill>
                    <a:latin typeface="宋体" charset="-122"/>
                  </a:rPr>
                  <a:t> </a:t>
                </a:r>
                <a:r>
                  <a:rPr lang="en-US" altLang="zh-CN" sz="1900" dirty="0" smtClean="0">
                    <a:solidFill>
                      <a:prstClr val="black"/>
                    </a:solidFill>
                    <a:latin typeface="宋体" charset="-122"/>
                  </a:rPr>
                  <a:t> 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en-US" altLang="zh-CN" dirty="0">
                    <a:solidFill>
                      <a:prstClr val="black"/>
                    </a:solidFill>
                    <a:latin typeface="宋体" charset="-122"/>
                  </a:rPr>
                  <a:t> </a:t>
                </a:r>
                <a:r>
                  <a:rPr lang="en-US" altLang="zh-CN" dirty="0" smtClean="0">
                    <a:solidFill>
                      <a:prstClr val="black"/>
                    </a:solidFill>
                    <a:latin typeface="宋体" charset="-122"/>
                  </a:rPr>
                  <a:t> </a:t>
                </a:r>
                <a:r>
                  <a:rPr lang="zh-CN" altLang="en-US" dirty="0" smtClean="0">
                    <a:solidFill>
                      <a:prstClr val="black"/>
                    </a:solidFill>
                    <a:latin typeface="宋体" charset="-122"/>
                  </a:rPr>
                  <a:t>感强度矢量元为：</a:t>
                </a:r>
                <a:endParaRPr lang="en-US" altLang="zh-CN" sz="3900" dirty="0" smtClean="0">
                  <a:solidFill>
                    <a:prstClr val="black"/>
                  </a:solidFill>
                  <a:latin typeface="宋体" charset="-122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:endParaRPr lang="en-US" altLang="zh-CN" dirty="0" smtClean="0">
                  <a:solidFill>
                    <a:prstClr val="black"/>
                  </a:solidFill>
                  <a:latin typeface="宋体" charset="-122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zh-CN" altLang="en-US" dirty="0" smtClean="0">
                    <a:solidFill>
                      <a:prstClr val="black"/>
                    </a:solidFill>
                    <a:latin typeface="宋体" charset="-122"/>
                  </a:rPr>
                  <a:t>  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/>
                      </a:rPr>
                      <m:t>𝑘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4</m:t>
                        </m:r>
                        <m:r>
                          <a:rPr lang="zh-CN" altLang="en-US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𝜋</m:t>
                        </m:r>
                      </m:den>
                    </m:f>
                    <m:r>
                      <a:rPr lang="zh-CN" alt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，</m:t>
                    </m:r>
                    <m:sSub>
                      <m:sSubPr>
                        <m:ctrlPr>
                          <a:rPr lang="en-US" altLang="zh-CN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prstClr val="black"/>
                        </a:solidFill>
                        <a:latin typeface="Cambria Math"/>
                      </a:rPr>
                      <m:t>=4</m:t>
                    </m:r>
                    <m:r>
                      <a:rPr lang="zh-CN" altLang="en-US" b="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𝜋</m:t>
                    </m:r>
                    <m:r>
                      <a:rPr lang="en-US" altLang="zh-CN" b="0" i="1" dirty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×</m:t>
                    </m:r>
                    <m:sSup>
                      <m:sSupPr>
                        <m:ctrlP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−7</m:t>
                        </m:r>
                      </m:sup>
                    </m:sSup>
                    <m:r>
                      <a:rPr lang="zh-CN" altLang="en-US" b="0" i="1" dirty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亨</m:t>
                    </m:r>
                    <m:r>
                      <a:rPr lang="en-US" altLang="zh-CN" b="0" i="1" dirty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/</m:t>
                    </m:r>
                    <m:r>
                      <a:rPr lang="zh-CN" altLang="en-US" b="0" i="1" dirty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米</m:t>
                    </m:r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  <a:latin typeface="宋体" charset="-122"/>
                  </a:rPr>
                  <a:t>，为真空中的磁导率。</a:t>
                </a:r>
                <a:endParaRPr lang="en-US" altLang="zh-CN" dirty="0" smtClean="0">
                  <a:solidFill>
                    <a:prstClr val="black"/>
                  </a:solidFill>
                  <a:latin typeface="宋体" charset="-122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:endParaRPr lang="en-US" altLang="zh-CN" b="0" i="1" dirty="0" smtClean="0">
                  <a:solidFill>
                    <a:prstClr val="black"/>
                  </a:solidFill>
                  <a:latin typeface="Cambria Math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/>
                      </a:rPr>
                      <m:t>𝑑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  <a:latin typeface="宋体" charset="-122"/>
                  </a:rPr>
                  <a:t>总是垂直于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/>
                      </a:rPr>
                      <m:t>𝐼𝑑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𝑙</m:t>
                        </m:r>
                      </m:e>
                    </m:acc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  <a:latin typeface="宋体" charset="-122"/>
                  </a:rPr>
                  <a:t>与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𝑟</m:t>
                        </m:r>
                      </m:e>
                    </m:acc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  <a:latin typeface="宋体" charset="-122"/>
                  </a:rPr>
                  <a:t>决定的平面。</a:t>
                </a:r>
                <a:endParaRPr lang="en-US" altLang="zh-CN" dirty="0" smtClean="0">
                  <a:solidFill>
                    <a:prstClr val="black"/>
                  </a:solidFill>
                  <a:latin typeface="宋体" charset="-122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:endParaRPr lang="en-US" altLang="zh-CN" dirty="0" smtClean="0">
                  <a:solidFill>
                    <a:prstClr val="black"/>
                  </a:solidFill>
                  <a:latin typeface="宋体" charset="-122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:endParaRPr lang="en-US" altLang="zh-CN" dirty="0">
                  <a:solidFill>
                    <a:prstClr val="black"/>
                  </a:solidFill>
                  <a:latin typeface="宋体" charset="-122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68760"/>
                <a:ext cx="9144000" cy="5472608"/>
              </a:xfrm>
              <a:blipFill rotWithShape="1">
                <a:blip r:embed="rId3"/>
                <a:stretch>
                  <a:fillRect l="-1533" t="-1893" r="-4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179512" y="332656"/>
            <a:ext cx="8640960" cy="936104"/>
          </a:xfrm>
        </p:spPr>
        <p:txBody>
          <a:bodyPr>
            <a:normAutofit/>
          </a:bodyPr>
          <a:lstStyle/>
          <a:p>
            <a:r>
              <a:rPr lang="en-US" altLang="zh-CN" sz="3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宋体"/>
              </a:rPr>
              <a:t>§4.2</a:t>
            </a:r>
            <a:r>
              <a:rPr lang="zh-CN" altLang="en-US" sz="3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宋体"/>
              </a:rPr>
              <a:t>毕</a:t>
            </a:r>
            <a:r>
              <a:rPr lang="en-US" altLang="zh-CN" sz="3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宋体"/>
              </a:rPr>
              <a:t>-</a:t>
            </a:r>
            <a:r>
              <a:rPr lang="zh-CN" altLang="en-US" sz="3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宋体"/>
              </a:rPr>
              <a:t>萨定律与叠加原理</a:t>
            </a:r>
            <a:endParaRPr lang="zh-CN" altLang="en-US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810593"/>
              </p:ext>
            </p:extLst>
          </p:nvPr>
        </p:nvGraphicFramePr>
        <p:xfrm>
          <a:off x="3487739" y="2811997"/>
          <a:ext cx="2164382" cy="1020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4" name="Equation" r:id="rId4" imgW="888840" imgH="419040" progId="Equation.DSMT4">
                  <p:embed/>
                </p:oleObj>
              </mc:Choice>
              <mc:Fallback>
                <p:oleObj name="Equation" r:id="rId4" imgW="8888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87739" y="2811997"/>
                        <a:ext cx="2164382" cy="1020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900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b="1" dirty="0" smtClean="0">
                    <a:solidFill>
                      <a:srgbClr val="0000FF"/>
                    </a:solidFill>
                  </a:rPr>
                  <a:t>四、重要结论：</a:t>
                </a:r>
                <a:endParaRPr lang="en-US" altLang="zh-CN" b="1" dirty="0" smtClean="0">
                  <a:solidFill>
                    <a:srgbClr val="0000FF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/>
                  <a:t>无限长载流直导线产生的磁场：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dirty="0" smtClean="0"/>
                  <a:t>无限大载流平面产生的磁场：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r>
                  <a:rPr lang="zh-CN" altLang="en-US" dirty="0" smtClean="0"/>
                  <a:t>无限长载流螺线管内部磁场：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sz="1200" dirty="0"/>
              </a:p>
              <a:p>
                <a:pPr marL="0" indent="0">
                  <a:buNone/>
                </a:pPr>
                <a:r>
                  <a:rPr lang="zh-CN" altLang="en-US" dirty="0" smtClean="0"/>
                  <a:t>长直载</a:t>
                </a:r>
                <a:r>
                  <a:rPr lang="zh-CN" altLang="en-US" dirty="0"/>
                  <a:t>流</a:t>
                </a:r>
                <a:r>
                  <a:rPr lang="zh-CN" altLang="en-US" dirty="0" smtClean="0"/>
                  <a:t>螺线管中部</a:t>
                </a:r>
                <a:r>
                  <a:rPr lang="zh-CN" altLang="en-US" dirty="0"/>
                  <a:t>磁场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sz="1600" dirty="0" smtClean="0"/>
              </a:p>
              <a:p>
                <a:pPr marL="0" indent="0">
                  <a:buNone/>
                </a:pPr>
                <a:r>
                  <a:rPr lang="zh-CN" altLang="en-US" dirty="0"/>
                  <a:t>长直载流</a:t>
                </a:r>
                <a:r>
                  <a:rPr lang="zh-CN" altLang="en-US" dirty="0" smtClean="0"/>
                  <a:t>螺线管</a:t>
                </a:r>
                <a:r>
                  <a:rPr lang="zh-CN" altLang="en-US" dirty="0"/>
                  <a:t>两端</a:t>
                </a:r>
                <a:r>
                  <a:rPr lang="zh-CN" altLang="en-US" dirty="0" smtClean="0"/>
                  <a:t>磁场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sz="1800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螺绕环（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𝑅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≫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𝑟</m:t>
                    </m:r>
                  </m:oMath>
                </a14:m>
                <a:r>
                  <a:rPr lang="zh-CN" altLang="en-US" dirty="0" smtClean="0"/>
                  <a:t>）管内磁场：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  <a:blipFill rotWithShape="1">
                <a:blip r:embed="rId4"/>
                <a:stretch>
                  <a:fillRect l="-1856" t="-1881" b="-1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693484"/>
              </p:ext>
            </p:extLst>
          </p:nvPr>
        </p:nvGraphicFramePr>
        <p:xfrm>
          <a:off x="5868144" y="1157622"/>
          <a:ext cx="1795462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5" name="Equation" r:id="rId5" imgW="634680" imgH="393480" progId="Equation.DSMT4">
                  <p:embed/>
                </p:oleObj>
              </mc:Choice>
              <mc:Fallback>
                <p:oleObj name="Equation" r:id="rId5" imgW="634680" imgH="3934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1157622"/>
                        <a:ext cx="1795462" cy="1011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956193"/>
              </p:ext>
            </p:extLst>
          </p:nvPr>
        </p:nvGraphicFramePr>
        <p:xfrm>
          <a:off x="5544108" y="2060848"/>
          <a:ext cx="1644650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6" name="Equation" r:id="rId7" imgW="545760" imgH="393480" progId="Equation.DSMT4">
                  <p:embed/>
                </p:oleObj>
              </mc:Choice>
              <mc:Fallback>
                <p:oleObj name="Equation" r:id="rId7" imgW="545760" imgH="39348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4108" y="2060848"/>
                        <a:ext cx="1644650" cy="1182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7930254"/>
              </p:ext>
            </p:extLst>
          </p:nvPr>
        </p:nvGraphicFramePr>
        <p:xfrm>
          <a:off x="5472100" y="3324535"/>
          <a:ext cx="1684338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7" name="Equation" r:id="rId9" imgW="596880" imgH="228600" progId="Equation.DSMT4">
                  <p:embed/>
                </p:oleObj>
              </mc:Choice>
              <mc:Fallback>
                <p:oleObj name="Equation" r:id="rId9" imgW="596880" imgH="2286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2100" y="3324535"/>
                        <a:ext cx="1684338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492084"/>
              </p:ext>
            </p:extLst>
          </p:nvPr>
        </p:nvGraphicFramePr>
        <p:xfrm>
          <a:off x="5076056" y="4113076"/>
          <a:ext cx="1684337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8" name="Equation" r:id="rId11" imgW="596900" imgH="228600" progId="Equation.DSMT4">
                  <p:embed/>
                </p:oleObj>
              </mc:Choice>
              <mc:Fallback>
                <p:oleObj name="Equation" r:id="rId11" imgW="596900" imgH="2286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6" y="4113076"/>
                        <a:ext cx="1684337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632885"/>
              </p:ext>
            </p:extLst>
          </p:nvPr>
        </p:nvGraphicFramePr>
        <p:xfrm>
          <a:off x="5022850" y="4761148"/>
          <a:ext cx="2008188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9" name="Equation" r:id="rId12" imgW="711000" imgH="393480" progId="Equation.DSMT4">
                  <p:embed/>
                </p:oleObj>
              </mc:Choice>
              <mc:Fallback>
                <p:oleObj name="Equation" r:id="rId12" imgW="711000" imgH="39348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2850" y="4761148"/>
                        <a:ext cx="2008188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128099"/>
              </p:ext>
            </p:extLst>
          </p:nvPr>
        </p:nvGraphicFramePr>
        <p:xfrm>
          <a:off x="5328084" y="5952827"/>
          <a:ext cx="1684338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0" name="Equation" r:id="rId14" imgW="596900" imgH="228600" progId="Equation.DSMT4">
                  <p:embed/>
                </p:oleObj>
              </mc:Choice>
              <mc:Fallback>
                <p:oleObj name="Equation" r:id="rId14" imgW="596900" imgH="2286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8084" y="5952827"/>
                        <a:ext cx="1684338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821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0" y="1268760"/>
                <a:ext cx="9144000" cy="54726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/>
                  <a:t>电流       电荷定向运动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𝐼𝑑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𝑙</m:t>
                        </m:r>
                      </m:e>
                    </m:acc>
                  </m:oMath>
                </a14:m>
                <a:r>
                  <a:rPr lang="zh-CN" altLang="en-US" dirty="0" smtClean="0"/>
                  <a:t>中，截面为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𝑆</m:t>
                    </m:r>
                  </m:oMath>
                </a14:m>
                <a:r>
                  <a:rPr lang="zh-CN" altLang="en-US" dirty="0" smtClean="0"/>
                  <a:t>，设自由电荷数密度为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 smtClean="0"/>
                  <a:t>，每个电荷的电量为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𝑞</m:t>
                    </m:r>
                  </m:oMath>
                </a14:m>
                <a:r>
                  <a:rPr lang="zh-CN" altLang="en-US" dirty="0" smtClean="0"/>
                  <a:t>，运动速率为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𝑣</m:t>
                    </m:r>
                    <m:r>
                      <a:rPr lang="zh-CN" altLang="en-US" b="0" i="1" smtClean="0">
                        <a:latin typeface="Cambria Math"/>
                      </a:rPr>
                      <m:t>。</m:t>
                    </m:r>
                  </m:oMath>
                </a14:m>
                <a:endParaRPr lang="en-US" altLang="zh-CN" b="0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68760"/>
                <a:ext cx="9144000" cy="5472608"/>
              </a:xfrm>
              <a:blipFill rotWithShape="1">
                <a:blip r:embed="rId3"/>
                <a:stretch>
                  <a:fillRect l="-1667" t="-2004" r="-4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179512" y="548680"/>
            <a:ext cx="8640960" cy="72008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>
                <a:solidFill>
                  <a:srgbClr val="0000FF"/>
                </a:solidFill>
              </a:rPr>
              <a:t>二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、运动电荷产生的磁场</a:t>
            </a:r>
            <a:endParaRPr lang="zh-CN" altLang="en-US" sz="3200" b="1" dirty="0">
              <a:solidFill>
                <a:srgbClr val="0000FF"/>
              </a:solidFill>
            </a:endParaRPr>
          </a:p>
        </p:txBody>
      </p:sp>
      <p:sp>
        <p:nvSpPr>
          <p:cNvPr id="15" name="AutoShape 10"/>
          <p:cNvSpPr>
            <a:spLocks noChangeArrowheads="1"/>
          </p:cNvSpPr>
          <p:nvPr/>
        </p:nvSpPr>
        <p:spPr bwMode="auto">
          <a:xfrm>
            <a:off x="899592" y="1519238"/>
            <a:ext cx="685800" cy="76200"/>
          </a:xfrm>
          <a:prstGeom prst="leftRightArrow">
            <a:avLst>
              <a:gd name="adj1" fmla="val 50000"/>
              <a:gd name="adj2" fmla="val 180000"/>
            </a:avLst>
          </a:prstGeom>
          <a:solidFill>
            <a:srgbClr val="FF9900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923919"/>
              </p:ext>
            </p:extLst>
          </p:nvPr>
        </p:nvGraphicFramePr>
        <p:xfrm>
          <a:off x="153937" y="4978871"/>
          <a:ext cx="8018463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7" name="Equation" r:id="rId4" imgW="2831760" imgH="393480" progId="Equation.DSMT4">
                  <p:embed/>
                </p:oleObj>
              </mc:Choice>
              <mc:Fallback>
                <p:oleObj name="Equation" r:id="rId4" imgW="28317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3937" y="4978871"/>
                        <a:ext cx="8018463" cy="1114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C:\Users\ywx\Desktop\图片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181292"/>
            <a:ext cx="4425950" cy="17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59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 smtClean="0"/>
                  <a:t>	</a:t>
                </a:r>
                <a:r>
                  <a:rPr lang="zh-CN" altLang="en-US" dirty="0" smtClean="0"/>
                  <a:t>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𝑁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𝑛𝑠𝑑𝑙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表示电流元中的电荷数：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𝐼𝑑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𝑙</m:t>
                        </m:r>
                      </m:e>
                    </m:acc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𝑞𝑁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𝑣</m:t>
                        </m:r>
                      </m:e>
                    </m:acc>
                    <m:r>
                      <a:rPr lang="en-US" altLang="zh-CN" b="0" i="0" smtClean="0">
                        <a:latin typeface="Cambria Math"/>
                      </a:rPr>
                      <m:t>,</m:t>
                    </m:r>
                  </m:oMath>
                </a14:m>
                <a:r>
                  <a:rPr lang="zh-CN" altLang="en-US" dirty="0" smtClean="0"/>
                  <a:t>则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个运动电荷产生的磁场即为电流元产生的磁场：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 smtClean="0"/>
                  <a:t>每个电荷产生的磁场：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 smtClean="0"/>
                  <a:t>	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64704"/>
                <a:ext cx="8208912" cy="5832648"/>
              </a:xfrm>
              <a:blipFill rotWithShape="1">
                <a:blip r:embed="rId4"/>
                <a:stretch>
                  <a:fillRect l="-1856" t="-1881" r="-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2818125"/>
              </p:ext>
            </p:extLst>
          </p:nvPr>
        </p:nvGraphicFramePr>
        <p:xfrm>
          <a:off x="3346450" y="2349500"/>
          <a:ext cx="2576513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1" name="Equation" r:id="rId5" imgW="939600" imgH="393480" progId="Equation.DSMT4">
                  <p:embed/>
                </p:oleObj>
              </mc:Choice>
              <mc:Fallback>
                <p:oleObj name="Equation" r:id="rId5" imgW="9396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46450" y="2349500"/>
                        <a:ext cx="2576513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52735"/>
              </p:ext>
            </p:extLst>
          </p:nvPr>
        </p:nvGraphicFramePr>
        <p:xfrm>
          <a:off x="2083494" y="4293096"/>
          <a:ext cx="2776538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2" name="Equation" r:id="rId7" imgW="1117440" imgH="419040" progId="Equation.DSMT4">
                  <p:embed/>
                </p:oleObj>
              </mc:Choice>
              <mc:Fallback>
                <p:oleObj name="Equation" r:id="rId7" imgW="11174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83494" y="4293096"/>
                        <a:ext cx="2776538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943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0" y="1268760"/>
                <a:ext cx="9144000" cy="54726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/>
                  <a:t>磁场服从矢量叠加原理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）离散：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个定向运动的电荷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𝐵</m:t>
                          </m:r>
                        </m:e>
                      </m:acc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）连续：（如稳恒电流）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𝐵</m:t>
                          </m:r>
                        </m:e>
                      </m:acc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𝐵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如果同时存在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支电流，则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68760"/>
                <a:ext cx="9144000" cy="5472608"/>
              </a:xfrm>
              <a:blipFill rotWithShape="1">
                <a:blip r:embed="rId3"/>
                <a:stretch>
                  <a:fillRect l="-1667" t="-20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179512" y="332656"/>
            <a:ext cx="8640960" cy="936104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>
                <a:solidFill>
                  <a:srgbClr val="0000FF"/>
                </a:solidFill>
              </a:rPr>
              <a:t>三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、叠加原理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646542"/>
              </p:ext>
            </p:extLst>
          </p:nvPr>
        </p:nvGraphicFramePr>
        <p:xfrm>
          <a:off x="4932040" y="5517232"/>
          <a:ext cx="3168352" cy="1087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1" name="Equation" r:id="rId4" imgW="1295280" imgH="444240" progId="Equation.DSMT4">
                  <p:embed/>
                </p:oleObj>
              </mc:Choice>
              <mc:Fallback>
                <p:oleObj name="Equation" r:id="rId4" imgW="12952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32040" y="5517232"/>
                        <a:ext cx="3168352" cy="10871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781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3488</TotalTime>
  <Words>2863</Words>
  <Application>Microsoft Office PowerPoint</Application>
  <PresentationFormat>全屏显示(4:3)</PresentationFormat>
  <Paragraphs>472</Paragraphs>
  <Slides>60</Slides>
  <Notes>6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60</vt:i4>
      </vt:variant>
    </vt:vector>
  </HeadingPairs>
  <TitlesOfParts>
    <vt:vector size="63" baseType="lpstr">
      <vt:lpstr>1_Office 主题​​</vt:lpstr>
      <vt:lpstr>Equation</vt:lpstr>
      <vt:lpstr>公式</vt:lpstr>
      <vt:lpstr>PowerPoint 演示文稿</vt:lpstr>
      <vt:lpstr>本章目录</vt:lpstr>
      <vt:lpstr>§4.1基本磁现象与磁场</vt:lpstr>
      <vt:lpstr>二、磁感应强度矢量</vt:lpstr>
      <vt:lpstr>三、磁力线</vt:lpstr>
      <vt:lpstr>§4.2毕-萨定律与叠加原理</vt:lpstr>
      <vt:lpstr>二、运动电荷产生的磁场</vt:lpstr>
      <vt:lpstr>PowerPoint 演示文稿</vt:lpstr>
      <vt:lpstr>三、叠加原理</vt:lpstr>
      <vt:lpstr>PowerPoint 演示文稿</vt:lpstr>
      <vt:lpstr>五、应用举例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§4.1“高斯”定理与安培环路定理</vt:lpstr>
      <vt:lpstr>一、磁通量</vt:lpstr>
      <vt:lpstr>二、“高斯”定理</vt:lpstr>
      <vt:lpstr>三、安培环路定理</vt:lpstr>
      <vt:lpstr>PowerPoint 演示文稿</vt:lpstr>
      <vt:lpstr>PowerPoint 演示文稿</vt:lpstr>
      <vt:lpstr>PowerPoint 演示文稿</vt:lpstr>
      <vt:lpstr>四、应用举例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§4.4安培公式与洛伦兹力</vt:lpstr>
      <vt:lpstr>一、安培公式</vt:lpstr>
      <vt:lpstr>PowerPoint 演示文稿</vt:lpstr>
      <vt:lpstr>二、洛伦兹力</vt:lpstr>
      <vt:lpstr>三、相互关系</vt:lpstr>
      <vt:lpstr>PowerPoint 演示文稿</vt:lpstr>
      <vt:lpstr>四、磁力的应用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本章小结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ywx</dc:creator>
  <cp:lastModifiedBy>DELL</cp:lastModifiedBy>
  <cp:revision>254</cp:revision>
  <dcterms:created xsi:type="dcterms:W3CDTF">2013-01-22T08:27:18Z</dcterms:created>
  <dcterms:modified xsi:type="dcterms:W3CDTF">2016-04-28T03:40:01Z</dcterms:modified>
</cp:coreProperties>
</file>